
<file path=[Content_Types].xml><?xml version="1.0" encoding="utf-8"?>
<Types xmlns="http://schemas.openxmlformats.org/package/2006/content-types">
  <Default Extension="png" ContentType="image/png"/>
  <Default Extension="bin" ContentType="application/vnd.ms-office.activeX"/>
  <Default Extension="wmf" ContentType="image/x-wmf"/>
  <Default Extension="jpeg" ContentType="image/jpeg"/>
  <Default Extension="rels" ContentType="application/vnd.openxmlformats-package.relationships+xml"/>
  <Default Extension="xml" ContentType="application/xml"/>
  <Default Extension="vml" ContentType="application/vnd.openxmlformats-officedocument.vmlDrawin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5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activeX/activeX1.xml" ContentType="application/vnd.ms-office.activeX+xml"/>
  <Override PartName="/ppt/activeX/activeX2.xml" ContentType="application/vnd.ms-office.activeX+xml"/>
  <Override PartName="/ppt/activeX/activeX3.xml" ContentType="application/vnd.ms-office.activeX+xml"/>
  <Override PartName="/ppt/activeX/activeX4.xml" ContentType="application/vnd.ms-office.activeX+xml"/>
  <Override PartName="/ppt/activeX/activeX5.xml" ContentType="application/vnd.ms-office.activeX+xml"/>
  <Override PartName="/ppt/activeX/activeX6.xml" ContentType="application/vnd.ms-office.activeX+xml"/>
  <Override PartName="/ppt/activeX/activeX7.xml" ContentType="application/vnd.ms-office.activeX+xml"/>
  <Override PartName="/ppt/activeX/activeX8.xml" ContentType="application/vnd.ms-office.activeX+xml"/>
  <Override PartName="/ppt/notesSlides/notesSlide8.xml" ContentType="application/vnd.openxmlformats-officedocument.presentationml.notesSlide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4"/>
  </p:notesMasterIdLst>
  <p:sldIdLst>
    <p:sldId id="775" r:id="rId2"/>
    <p:sldId id="776" r:id="rId3"/>
    <p:sldId id="777" r:id="rId4"/>
    <p:sldId id="781" r:id="rId5"/>
    <p:sldId id="782" r:id="rId6"/>
    <p:sldId id="783" r:id="rId7"/>
    <p:sldId id="784" r:id="rId8"/>
    <p:sldId id="785" r:id="rId9"/>
    <p:sldId id="788" r:id="rId10"/>
    <p:sldId id="790" r:id="rId11"/>
    <p:sldId id="789" r:id="rId12"/>
    <p:sldId id="791" r:id="rId13"/>
    <p:sldId id="792" r:id="rId14"/>
    <p:sldId id="793" r:id="rId15"/>
    <p:sldId id="787" r:id="rId16"/>
    <p:sldId id="794" r:id="rId17"/>
    <p:sldId id="795" r:id="rId18"/>
    <p:sldId id="779" r:id="rId19"/>
    <p:sldId id="796" r:id="rId20"/>
    <p:sldId id="824" r:id="rId21"/>
    <p:sldId id="799" r:id="rId22"/>
    <p:sldId id="801" r:id="rId23"/>
    <p:sldId id="803" r:id="rId24"/>
    <p:sldId id="800" r:id="rId25"/>
    <p:sldId id="827" r:id="rId26"/>
    <p:sldId id="828" r:id="rId27"/>
    <p:sldId id="829" r:id="rId28"/>
    <p:sldId id="830" r:id="rId29"/>
    <p:sldId id="831" r:id="rId30"/>
    <p:sldId id="832" r:id="rId31"/>
    <p:sldId id="833" r:id="rId32"/>
    <p:sldId id="834" r:id="rId33"/>
    <p:sldId id="835" r:id="rId34"/>
    <p:sldId id="836" r:id="rId35"/>
    <p:sldId id="837" r:id="rId36"/>
    <p:sldId id="838" r:id="rId37"/>
    <p:sldId id="839" r:id="rId38"/>
    <p:sldId id="840" r:id="rId39"/>
    <p:sldId id="841" r:id="rId40"/>
    <p:sldId id="842" r:id="rId41"/>
    <p:sldId id="843" r:id="rId42"/>
    <p:sldId id="844" r:id="rId43"/>
    <p:sldId id="845" r:id="rId44"/>
    <p:sldId id="846" r:id="rId45"/>
    <p:sldId id="847" r:id="rId46"/>
    <p:sldId id="848" r:id="rId47"/>
    <p:sldId id="849" r:id="rId48"/>
    <p:sldId id="850" r:id="rId49"/>
    <p:sldId id="851" r:id="rId50"/>
    <p:sldId id="852" r:id="rId51"/>
    <p:sldId id="853" r:id="rId52"/>
    <p:sldId id="855" r:id="rId53"/>
    <p:sldId id="896" r:id="rId54"/>
    <p:sldId id="897" r:id="rId55"/>
    <p:sldId id="883" r:id="rId56"/>
    <p:sldId id="884" r:id="rId57"/>
    <p:sldId id="885" r:id="rId58"/>
    <p:sldId id="867" r:id="rId59"/>
    <p:sldId id="868" r:id="rId60"/>
    <p:sldId id="869" r:id="rId61"/>
    <p:sldId id="870" r:id="rId62"/>
    <p:sldId id="871" r:id="rId63"/>
    <p:sldId id="872" r:id="rId64"/>
    <p:sldId id="873" r:id="rId65"/>
    <p:sldId id="874" r:id="rId66"/>
    <p:sldId id="875" r:id="rId67"/>
    <p:sldId id="876" r:id="rId68"/>
    <p:sldId id="877" r:id="rId69"/>
    <p:sldId id="878" r:id="rId70"/>
    <p:sldId id="879" r:id="rId71"/>
    <p:sldId id="880" r:id="rId72"/>
    <p:sldId id="881" r:id="rId73"/>
    <p:sldId id="886" r:id="rId74"/>
    <p:sldId id="893" r:id="rId75"/>
    <p:sldId id="894" r:id="rId76"/>
    <p:sldId id="895" r:id="rId77"/>
    <p:sldId id="887" r:id="rId78"/>
    <p:sldId id="888" r:id="rId79"/>
    <p:sldId id="889" r:id="rId80"/>
    <p:sldId id="890" r:id="rId81"/>
    <p:sldId id="891" r:id="rId82"/>
    <p:sldId id="892" r:id="rId83"/>
  </p:sldIdLst>
  <p:sldSz cx="9144000" cy="6858000" type="screen4x3"/>
  <p:notesSz cx="6858000" cy="9144000"/>
  <p:defaultTextStyle>
    <a:defPPr>
      <a:defRPr lang="en-US"/>
    </a:defPPr>
    <a:lvl1pPr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1pPr>
    <a:lvl2pPr marL="4572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2pPr>
    <a:lvl3pPr marL="9144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3pPr>
    <a:lvl4pPr marL="13716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4pPr>
    <a:lvl5pPr marL="1828800" algn="l" defTabSz="457200" rtl="0" fontAlgn="base">
      <a:spcBef>
        <a:spcPct val="0"/>
      </a:spcBef>
      <a:spcAft>
        <a:spcPct val="0"/>
      </a:spcAft>
      <a:defRPr kern="1200">
        <a:solidFill>
          <a:schemeClr val="tx1"/>
        </a:solidFill>
        <a:latin typeface="Arial" charset="0"/>
        <a:ea typeface="+mn-ea"/>
        <a:cs typeface="+mn-cs"/>
      </a:defRPr>
    </a:lvl5pPr>
    <a:lvl6pPr marL="22860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6pPr>
    <a:lvl7pPr marL="27432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7pPr>
    <a:lvl8pPr marL="32004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8pPr>
    <a:lvl9pPr marL="3657600" algn="l" defTabSz="914400" rtl="0" eaLnBrk="1" latinLnBrk="0" hangingPunct="1">
      <a:defRPr kern="1200">
        <a:solidFill>
          <a:schemeClr val="tx1"/>
        </a:solidFill>
        <a:latin typeface="Arial" charset="0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FFF66"/>
    <a:srgbClr val="FFFF99"/>
    <a:srgbClr val="DED9B7"/>
    <a:srgbClr val="960000"/>
    <a:srgbClr val="99FF33"/>
    <a:srgbClr val="C1B778"/>
    <a:srgbClr val="BABAB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35758FB7-9AC5-4552-8A53-C91805E547FA}" styleName="Themed Style 1 - Accent 5">
    <a:tblBg>
      <a:fillRef idx="2">
        <a:schemeClr val="accent5"/>
      </a:fillRef>
      <a:effectRef idx="1">
        <a:schemeClr val="accent5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Ref idx="1">
              <a:schemeClr val="accent5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5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</a:tcBdr>
        <a:fill>
          <a:solidFill>
            <a:schemeClr val="accent5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5"/>
            </a:lnRef>
          </a:left>
          <a:right>
            <a:lnRef idx="2">
              <a:schemeClr val="accent5"/>
            </a:lnRef>
          </a:right>
          <a:top>
            <a:lnRef idx="1">
              <a:schemeClr val="accent5"/>
            </a:lnRef>
          </a:top>
          <a:bottom>
            <a:lnRef idx="1">
              <a:schemeClr val="accent5"/>
            </a:lnRef>
          </a:bottom>
          <a:insideH>
            <a:lnRef idx="1">
              <a:schemeClr val="accent5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2">
              <a:schemeClr val="accent5"/>
            </a:lnRef>
          </a:top>
          <a:bottom>
            <a:lnRef idx="2">
              <a:schemeClr val="accent5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5"/>
            </a:lnRef>
          </a:left>
          <a:right>
            <a:lnRef idx="1">
              <a:schemeClr val="accent5"/>
            </a:lnRef>
          </a:right>
          <a:top>
            <a:lnRef idx="1">
              <a:schemeClr val="accent5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5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0806" autoAdjust="0"/>
    <p:restoredTop sz="89087" autoAdjust="0"/>
  </p:normalViewPr>
  <p:slideViewPr>
    <p:cSldViewPr snapToObjects="1">
      <p:cViewPr>
        <p:scale>
          <a:sx n="60" d="100"/>
          <a:sy n="60" d="100"/>
        </p:scale>
        <p:origin x="-1553" y="-43"/>
      </p:cViewPr>
      <p:guideLst>
        <p:guide orient="horz" pos="2944"/>
        <p:guide pos="5568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76" Type="http://schemas.openxmlformats.org/officeDocument/2006/relationships/slide" Target="slides/slide75.xml"/><Relationship Id="rId84" Type="http://schemas.openxmlformats.org/officeDocument/2006/relationships/notesMaster" Target="notesMasters/notesMaster1.xml"/><Relationship Id="rId7" Type="http://schemas.openxmlformats.org/officeDocument/2006/relationships/slide" Target="slides/slide6.xml"/><Relationship Id="rId71" Type="http://schemas.openxmlformats.org/officeDocument/2006/relationships/slide" Target="slides/slide70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slide" Target="slides/slide73.xml"/><Relationship Id="rId79" Type="http://schemas.openxmlformats.org/officeDocument/2006/relationships/slide" Target="slides/slide78.xml"/><Relationship Id="rId87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82" Type="http://schemas.openxmlformats.org/officeDocument/2006/relationships/slide" Target="slides/slide81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77" Type="http://schemas.openxmlformats.org/officeDocument/2006/relationships/slide" Target="slides/slide76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slide" Target="slides/slide71.xml"/><Relationship Id="rId80" Type="http://schemas.openxmlformats.org/officeDocument/2006/relationships/slide" Target="slides/slide79.xml"/><Relationship Id="rId85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slide" Target="slides/slide69.xml"/><Relationship Id="rId75" Type="http://schemas.openxmlformats.org/officeDocument/2006/relationships/slide" Target="slides/slide74.xml"/><Relationship Id="rId83" Type="http://schemas.openxmlformats.org/officeDocument/2006/relationships/slide" Target="slides/slide82.xml"/><Relationship Id="rId88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slide" Target="slides/slide72.xml"/><Relationship Id="rId78" Type="http://schemas.openxmlformats.org/officeDocument/2006/relationships/slide" Target="slides/slide77.xml"/><Relationship Id="rId81" Type="http://schemas.openxmlformats.org/officeDocument/2006/relationships/slide" Target="slides/slide80.xml"/><Relationship Id="rId86" Type="http://schemas.openxmlformats.org/officeDocument/2006/relationships/viewProps" Target="viewProps.xml"/></Relationships>
</file>

<file path=ppt/activeX/_rels/activeX1.xml.rels><?xml version="1.0" encoding="UTF-8" standalone="yes"?>
<Relationships xmlns="http://schemas.openxmlformats.org/package/2006/relationships"><Relationship Id="rId1" Type="http://schemas.microsoft.com/office/2006/relationships/activeXControlBinary" Target="activeX1.bin"/></Relationships>
</file>

<file path=ppt/activeX/_rels/activeX2.xml.rels><?xml version="1.0" encoding="UTF-8" standalone="yes"?>
<Relationships xmlns="http://schemas.openxmlformats.org/package/2006/relationships"><Relationship Id="rId1" Type="http://schemas.microsoft.com/office/2006/relationships/activeXControlBinary" Target="activeX2.bin"/></Relationships>
</file>

<file path=ppt/activeX/_rels/activeX3.xml.rels><?xml version="1.0" encoding="UTF-8" standalone="yes"?>
<Relationships xmlns="http://schemas.openxmlformats.org/package/2006/relationships"><Relationship Id="rId1" Type="http://schemas.microsoft.com/office/2006/relationships/activeXControlBinary" Target="activeX3.bin"/></Relationships>
</file>

<file path=ppt/activeX/_rels/activeX4.xml.rels><?xml version="1.0" encoding="UTF-8" standalone="yes"?>
<Relationships xmlns="http://schemas.openxmlformats.org/package/2006/relationships"><Relationship Id="rId1" Type="http://schemas.microsoft.com/office/2006/relationships/activeXControlBinary" Target="activeX4.bin"/></Relationships>
</file>

<file path=ppt/activeX/_rels/activeX5.xml.rels><?xml version="1.0" encoding="UTF-8" standalone="yes"?>
<Relationships xmlns="http://schemas.openxmlformats.org/package/2006/relationships"><Relationship Id="rId1" Type="http://schemas.microsoft.com/office/2006/relationships/activeXControlBinary" Target="activeX5.bin"/></Relationships>
</file>

<file path=ppt/activeX/_rels/activeX6.xml.rels><?xml version="1.0" encoding="UTF-8" standalone="yes"?>
<Relationships xmlns="http://schemas.openxmlformats.org/package/2006/relationships"><Relationship Id="rId1" Type="http://schemas.microsoft.com/office/2006/relationships/activeXControlBinary" Target="activeX6.bin"/></Relationships>
</file>

<file path=ppt/activeX/_rels/activeX7.xml.rels><?xml version="1.0" encoding="UTF-8" standalone="yes"?>
<Relationships xmlns="http://schemas.openxmlformats.org/package/2006/relationships"><Relationship Id="rId1" Type="http://schemas.microsoft.com/office/2006/relationships/activeXControlBinary" Target="activeX7.bin"/></Relationships>
</file>

<file path=ppt/activeX/_rels/activeX8.xml.rels><?xml version="1.0" encoding="UTF-8" standalone="yes"?>
<Relationships xmlns="http://schemas.openxmlformats.org/package/2006/relationships"><Relationship Id="rId1" Type="http://schemas.microsoft.com/office/2006/relationships/activeXControlBinary" Target="activeX8.bin"/></Relationships>
</file>

<file path=ppt/activeX/activeX1.xml><?xml version="1.0" encoding="utf-8"?>
<ax:ocx xmlns:ax="http://schemas.microsoft.com/office/2006/activeX" xmlns:r="http://schemas.openxmlformats.org/officeDocument/2006/relationships" ax:classid="{D7053240-CE69-11CD-A777-00DD01143C57}" ax:persistence="persistStorage" r:id="rId1"/>
</file>

<file path=ppt/activeX/activeX2.xml><?xml version="1.0" encoding="utf-8"?>
<ax:ocx xmlns:ax="http://schemas.microsoft.com/office/2006/activeX" xmlns:r="http://schemas.openxmlformats.org/officeDocument/2006/relationships" ax:classid="{8BD21D50-EC42-11CE-9E0D-00AA006002F3}" ax:persistence="persistStorage" r:id="rId1"/>
</file>

<file path=ppt/activeX/activeX3.xml><?xml version="1.0" encoding="utf-8"?>
<ax:ocx xmlns:ax="http://schemas.microsoft.com/office/2006/activeX" xmlns:r="http://schemas.openxmlformats.org/officeDocument/2006/relationships" ax:classid="{8BD21D50-EC42-11CE-9E0D-00AA006002F3}" ax:persistence="persistStorage" r:id="rId1"/>
</file>

<file path=ppt/activeX/activeX4.xml><?xml version="1.0" encoding="utf-8"?>
<ax:ocx xmlns:ax="http://schemas.microsoft.com/office/2006/activeX" xmlns:r="http://schemas.openxmlformats.org/officeDocument/2006/relationships" ax:classid="{8BD21D10-EC42-11CE-9E0D-00AA006002F3}" ax:persistence="persistStorage" r:id="rId1"/>
</file>

<file path=ppt/activeX/activeX5.xml><?xml version="1.0" encoding="utf-8"?>
<ax:ocx xmlns:ax="http://schemas.microsoft.com/office/2006/activeX" xmlns:r="http://schemas.openxmlformats.org/officeDocument/2006/relationships" ax:classid="{8BD21D20-EC42-11CE-9E0D-00AA006002F3}" ax:persistence="persistStorage" r:id="rId1"/>
</file>

<file path=ppt/activeX/activeX6.xml><?xml version="1.0" encoding="utf-8"?>
<ax:ocx xmlns:ax="http://schemas.microsoft.com/office/2006/activeX" xmlns:r="http://schemas.openxmlformats.org/officeDocument/2006/relationships" ax:classid="{8BD21D30-EC42-11CE-9E0D-00AA006002F3}" ax:persistence="persistStorage" r:id="rId1"/>
</file>

<file path=ppt/activeX/activeX7.xml><?xml version="1.0" encoding="utf-8"?>
<ax:ocx xmlns:ax="http://schemas.microsoft.com/office/2006/activeX" xmlns:r="http://schemas.openxmlformats.org/officeDocument/2006/relationships" ax:classid="{DFD181E0-5E2F-11CE-A449-00AA004A803D}" ax:persistence="persistStorage" r:id="rId1"/>
</file>

<file path=ppt/activeX/activeX8.xml><?xml version="1.0" encoding="utf-8"?>
<ax:ocx xmlns:ax="http://schemas.microsoft.com/office/2006/activeX" xmlns:r="http://schemas.openxmlformats.org/officeDocument/2006/relationships" ax:classid="{8BD21D40-EC42-11CE-9E0D-00AA006002F3}" ax:persistence="persistStorage" r:id="rId1"/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5D150BA3-8DA9-4A75-B40A-D59E6ECD26F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04D025-8B1D-42A0-94C0-46536CB8C3DC}">
      <dgm:prSet phldrT="[Text]" custT="1"/>
      <dgm:spPr/>
      <dgm:t>
        <a:bodyPr/>
        <a:lstStyle/>
        <a:p>
          <a:r>
            <a:rPr lang="en-US" sz="2100" dirty="0" smtClean="0"/>
            <a:t>document</a:t>
          </a:r>
          <a:endParaRPr lang="en-US" sz="2100" dirty="0"/>
        </a:p>
      </dgm:t>
    </dgm:pt>
    <dgm:pt modelId="{AB7C125B-8EB0-4108-9DE5-71230D9869D2}" type="parTrans" cxnId="{12E3E06F-1A15-4E25-8B1D-3D7B0CE7422F}">
      <dgm:prSet/>
      <dgm:spPr/>
      <dgm:t>
        <a:bodyPr/>
        <a:lstStyle/>
        <a:p>
          <a:endParaRPr lang="en-US" sz="2100"/>
        </a:p>
      </dgm:t>
    </dgm:pt>
    <dgm:pt modelId="{F5E056E5-D470-4177-8243-857CB7FD0580}" type="sibTrans" cxnId="{12E3E06F-1A15-4E25-8B1D-3D7B0CE7422F}">
      <dgm:prSet/>
      <dgm:spPr/>
      <dgm:t>
        <a:bodyPr/>
        <a:lstStyle/>
        <a:p>
          <a:endParaRPr lang="en-US" sz="2100"/>
        </a:p>
      </dgm:t>
    </dgm:pt>
    <dgm:pt modelId="{3037A615-93FB-43C2-AEFC-2718AFF7BE2B}" type="asst">
      <dgm:prSet phldrT="[Text]" custT="1"/>
      <dgm:spPr/>
      <dgm:t>
        <a:bodyPr/>
        <a:lstStyle/>
        <a:p>
          <a:r>
            <a:rPr lang="en-US" sz="2100" dirty="0" smtClean="0"/>
            <a:t>head</a:t>
          </a:r>
          <a:endParaRPr lang="en-US" sz="2100" dirty="0"/>
        </a:p>
      </dgm:t>
    </dgm:pt>
    <dgm:pt modelId="{65B74BBC-EBB8-4512-8DA6-2BE6DD75C4AC}" type="parTrans" cxnId="{B2337186-AE85-4CE3-A3BB-4665A483E764}">
      <dgm:prSet/>
      <dgm:spPr/>
      <dgm:t>
        <a:bodyPr/>
        <a:lstStyle/>
        <a:p>
          <a:endParaRPr lang="en-US" sz="2100"/>
        </a:p>
      </dgm:t>
    </dgm:pt>
    <dgm:pt modelId="{8AD4F55E-E5E9-4484-9592-00767E617B69}" type="sibTrans" cxnId="{B2337186-AE85-4CE3-A3BB-4665A483E764}">
      <dgm:prSet/>
      <dgm:spPr/>
      <dgm:t>
        <a:bodyPr/>
        <a:lstStyle/>
        <a:p>
          <a:endParaRPr lang="en-US" sz="2100"/>
        </a:p>
      </dgm:t>
    </dgm:pt>
    <dgm:pt modelId="{C21F7001-2CC9-4916-A8AD-6B1FC605D09E}" type="asst">
      <dgm:prSet phldrT="[Text]" custT="1"/>
      <dgm:spPr/>
      <dgm:t>
        <a:bodyPr/>
        <a:lstStyle/>
        <a:p>
          <a:r>
            <a:rPr lang="en-US" sz="2100" dirty="0" smtClean="0"/>
            <a:t>title</a:t>
          </a:r>
          <a:endParaRPr lang="en-US" sz="2100" dirty="0"/>
        </a:p>
      </dgm:t>
    </dgm:pt>
    <dgm:pt modelId="{83C4FA62-F37D-447D-8C19-FD0823F3A13F}" type="parTrans" cxnId="{480DE9FF-2965-4BA2-B3B0-34836E883B63}">
      <dgm:prSet/>
      <dgm:spPr/>
      <dgm:t>
        <a:bodyPr/>
        <a:lstStyle/>
        <a:p>
          <a:endParaRPr lang="en-US" sz="2100"/>
        </a:p>
      </dgm:t>
    </dgm:pt>
    <dgm:pt modelId="{79CBD88D-2132-470E-B84F-1CE821972B69}" type="sibTrans" cxnId="{480DE9FF-2965-4BA2-B3B0-34836E883B63}">
      <dgm:prSet/>
      <dgm:spPr/>
      <dgm:t>
        <a:bodyPr/>
        <a:lstStyle/>
        <a:p>
          <a:endParaRPr lang="en-US" sz="2100"/>
        </a:p>
      </dgm:t>
    </dgm:pt>
    <dgm:pt modelId="{85F41422-8880-467D-9B4C-C498B0340482}" type="asst">
      <dgm:prSet phldrT="[Text]" custT="1"/>
      <dgm:spPr/>
      <dgm:t>
        <a:bodyPr/>
        <a:lstStyle/>
        <a:p>
          <a:r>
            <a:rPr lang="en-US" sz="2100" dirty="0" smtClean="0"/>
            <a:t>body</a:t>
          </a:r>
          <a:endParaRPr lang="en-US" sz="2100" dirty="0"/>
        </a:p>
      </dgm:t>
    </dgm:pt>
    <dgm:pt modelId="{E6559AFB-1C23-4BB1-A154-30D7AB039D0B}" type="parTrans" cxnId="{3698F311-475D-43C2-8274-01579EC01A91}">
      <dgm:prSet/>
      <dgm:spPr/>
      <dgm:t>
        <a:bodyPr/>
        <a:lstStyle/>
        <a:p>
          <a:endParaRPr lang="en-US" sz="2100"/>
        </a:p>
      </dgm:t>
    </dgm:pt>
    <dgm:pt modelId="{7EC33B09-F7D8-4AA0-8460-F69E83B72067}" type="sibTrans" cxnId="{3698F311-475D-43C2-8274-01579EC01A91}">
      <dgm:prSet/>
      <dgm:spPr/>
      <dgm:t>
        <a:bodyPr/>
        <a:lstStyle/>
        <a:p>
          <a:endParaRPr lang="en-US" sz="2100"/>
        </a:p>
      </dgm:t>
    </dgm:pt>
    <dgm:pt modelId="{712E9B43-257C-400B-8040-9BC0D39C6B54}" type="asst">
      <dgm:prSet phldrT="[Text]" custT="1"/>
      <dgm:spPr/>
      <dgm:t>
        <a:bodyPr/>
        <a:lstStyle/>
        <a:p>
          <a:r>
            <a:rPr lang="en-US" sz="2100" dirty="0" smtClean="0"/>
            <a:t>h1</a:t>
          </a:r>
          <a:endParaRPr lang="en-US" sz="2100" dirty="0"/>
        </a:p>
      </dgm:t>
    </dgm:pt>
    <dgm:pt modelId="{2FAD4FC1-FB66-4D61-A2EE-0BB5235639DB}" type="parTrans" cxnId="{C0DF5093-4A85-4449-8D75-41707A256FBA}">
      <dgm:prSet/>
      <dgm:spPr/>
      <dgm:t>
        <a:bodyPr/>
        <a:lstStyle/>
        <a:p>
          <a:endParaRPr lang="en-US" sz="2100"/>
        </a:p>
      </dgm:t>
    </dgm:pt>
    <dgm:pt modelId="{DFA0F9F8-B967-433E-8E16-E0EE491C7B3E}" type="sibTrans" cxnId="{C0DF5093-4A85-4449-8D75-41707A256FBA}">
      <dgm:prSet/>
      <dgm:spPr/>
      <dgm:t>
        <a:bodyPr/>
        <a:lstStyle/>
        <a:p>
          <a:endParaRPr lang="en-US" sz="2100"/>
        </a:p>
      </dgm:t>
    </dgm:pt>
    <dgm:pt modelId="{A344DBCC-BAE3-4084-A703-460F8E91F35F}" type="asst">
      <dgm:prSet phldrT="[Text]" custT="1"/>
      <dgm:spPr/>
      <dgm:t>
        <a:bodyPr/>
        <a:lstStyle/>
        <a:p>
          <a:r>
            <a:rPr lang="en-US" sz="2100" dirty="0" smtClean="0"/>
            <a:t>“hello”</a:t>
          </a:r>
          <a:endParaRPr lang="en-US" sz="2100" dirty="0"/>
        </a:p>
      </dgm:t>
    </dgm:pt>
    <dgm:pt modelId="{E22F0EC2-D9FA-46C0-B888-5E443E4B4227}" type="parTrans" cxnId="{B9B97857-F767-4DAF-AFB4-D7BAE615A0FD}">
      <dgm:prSet/>
      <dgm:spPr/>
      <dgm:t>
        <a:bodyPr/>
        <a:lstStyle/>
        <a:p>
          <a:endParaRPr lang="en-US" sz="2100"/>
        </a:p>
      </dgm:t>
    </dgm:pt>
    <dgm:pt modelId="{0F167ED0-DADB-4FF6-B191-93E4D35AD4A3}" type="sibTrans" cxnId="{B9B97857-F767-4DAF-AFB4-D7BAE615A0FD}">
      <dgm:prSet/>
      <dgm:spPr/>
      <dgm:t>
        <a:bodyPr/>
        <a:lstStyle/>
        <a:p>
          <a:endParaRPr lang="en-US" sz="2100"/>
        </a:p>
      </dgm:t>
    </dgm:pt>
    <dgm:pt modelId="{3C621D97-CE57-41D8-A4AA-5CA5616DE534}" type="asst">
      <dgm:prSet phldrT="[Text]" custT="1"/>
      <dgm:spPr/>
      <dgm:t>
        <a:bodyPr/>
        <a:lstStyle/>
        <a:p>
          <a:r>
            <a:rPr lang="en-US" sz="2100" dirty="0" smtClean="0"/>
            <a:t>div</a:t>
          </a:r>
          <a:endParaRPr lang="en-US" sz="2100" dirty="0"/>
        </a:p>
      </dgm:t>
    </dgm:pt>
    <dgm:pt modelId="{C84CFE4F-1A39-40D7-B99A-271EFDE559EB}" type="parTrans" cxnId="{FF232AE4-7661-42AB-9B11-90D579FD2531}">
      <dgm:prSet/>
      <dgm:spPr/>
      <dgm:t>
        <a:bodyPr/>
        <a:lstStyle/>
        <a:p>
          <a:endParaRPr lang="en-US" sz="2100"/>
        </a:p>
      </dgm:t>
    </dgm:pt>
    <dgm:pt modelId="{23082ED1-D444-428D-8666-37448C23D640}" type="sibTrans" cxnId="{FF232AE4-7661-42AB-9B11-90D579FD2531}">
      <dgm:prSet/>
      <dgm:spPr/>
      <dgm:t>
        <a:bodyPr/>
        <a:lstStyle/>
        <a:p>
          <a:endParaRPr lang="en-US" sz="2100"/>
        </a:p>
      </dgm:t>
    </dgm:pt>
    <dgm:pt modelId="{AA2EBC6F-7F8F-45CA-84E6-080034B98E7C}" type="asst">
      <dgm:prSet phldrT="[Text]" custT="1"/>
      <dgm:spPr/>
      <dgm:t>
        <a:bodyPr/>
        <a:lstStyle/>
        <a:p>
          <a:r>
            <a:rPr lang="en-US" sz="2100" dirty="0" smtClean="0"/>
            <a:t>“some text”</a:t>
          </a:r>
          <a:endParaRPr lang="en-US" sz="2100" dirty="0"/>
        </a:p>
      </dgm:t>
    </dgm:pt>
    <dgm:pt modelId="{4A9AE65A-1041-4E7D-AC52-7610DB4CD4B6}" type="parTrans" cxnId="{275FB86A-1F82-49EB-8293-75838A0CE93F}">
      <dgm:prSet/>
      <dgm:spPr/>
      <dgm:t>
        <a:bodyPr/>
        <a:lstStyle/>
        <a:p>
          <a:endParaRPr lang="en-US" sz="2100"/>
        </a:p>
      </dgm:t>
    </dgm:pt>
    <dgm:pt modelId="{2ED53A4C-A844-4B2A-BC78-57A92094249E}" type="sibTrans" cxnId="{275FB86A-1F82-49EB-8293-75838A0CE93F}">
      <dgm:prSet/>
      <dgm:spPr/>
      <dgm:t>
        <a:bodyPr/>
        <a:lstStyle/>
        <a:p>
          <a:endParaRPr lang="en-US" sz="2100"/>
        </a:p>
      </dgm:t>
    </dgm:pt>
    <dgm:pt modelId="{01F86150-C278-3D45-B2B9-D5065E960C1D}" type="asst">
      <dgm:prSet phldrT="[Text]" custT="1"/>
      <dgm:spPr/>
      <dgm:t>
        <a:bodyPr/>
        <a:lstStyle/>
        <a:p>
          <a:r>
            <a:rPr lang="en-US" sz="2100" dirty="0" smtClean="0"/>
            <a:t>“hello world!”</a:t>
          </a:r>
          <a:endParaRPr lang="en-US" sz="2100" dirty="0"/>
        </a:p>
      </dgm:t>
    </dgm:pt>
    <dgm:pt modelId="{F6AC0295-48D3-4240-9261-E4102D3A842F}" type="parTrans" cxnId="{3120820D-9D45-5E4F-969B-2E62E58A2577}">
      <dgm:prSet/>
      <dgm:spPr/>
      <dgm:t>
        <a:bodyPr/>
        <a:lstStyle/>
        <a:p>
          <a:endParaRPr lang="en-US" sz="2100"/>
        </a:p>
      </dgm:t>
    </dgm:pt>
    <dgm:pt modelId="{E248850E-1F23-C741-8F8F-18F28A9BDEAB}" type="sibTrans" cxnId="{3120820D-9D45-5E4F-969B-2E62E58A2577}">
      <dgm:prSet/>
      <dgm:spPr/>
      <dgm:t>
        <a:bodyPr/>
        <a:lstStyle/>
        <a:p>
          <a:endParaRPr lang="en-US" sz="2100"/>
        </a:p>
      </dgm:t>
    </dgm:pt>
    <dgm:pt modelId="{C519F2FD-84BF-44EF-A57D-C442605B5C63}" type="pres">
      <dgm:prSet presAssocID="{5D150BA3-8DA9-4A75-B40A-D59E6ECD26F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265CC9-1FFF-4D44-94C0-C1901099DCAD}" type="pres">
      <dgm:prSet presAssocID="{5D150BA3-8DA9-4A75-B40A-D59E6ECD26F8}" presName="hierFlow" presStyleCnt="0"/>
      <dgm:spPr/>
      <dgm:t>
        <a:bodyPr/>
        <a:lstStyle/>
        <a:p>
          <a:endParaRPr lang="en-US"/>
        </a:p>
      </dgm:t>
    </dgm:pt>
    <dgm:pt modelId="{59FF4A41-E3EB-48F3-BB48-FA78CFC035BA}" type="pres">
      <dgm:prSet presAssocID="{5D150BA3-8DA9-4A75-B40A-D59E6ECD26F8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5F5EB1F-0CA0-498A-8EEA-B7DCDF1492FF}" type="pres">
      <dgm:prSet presAssocID="{2304D025-8B1D-42A0-94C0-46536CB8C3DC}" presName="Name14" presStyleCnt="0"/>
      <dgm:spPr/>
      <dgm:t>
        <a:bodyPr/>
        <a:lstStyle/>
        <a:p>
          <a:endParaRPr lang="en-US"/>
        </a:p>
      </dgm:t>
    </dgm:pt>
    <dgm:pt modelId="{82FF5BD5-6EB4-417E-9DF3-495F18E67FCB}" type="pres">
      <dgm:prSet presAssocID="{2304D025-8B1D-42A0-94C0-46536CB8C3DC}" presName="level1Shape" presStyleLbl="node0" presStyleIdx="0" presStyleCnt="1" custScaleX="1472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694D9-EA87-4ED0-8A08-A6094A9FF0D3}" type="pres">
      <dgm:prSet presAssocID="{2304D025-8B1D-42A0-94C0-46536CB8C3DC}" presName="hierChild2" presStyleCnt="0"/>
      <dgm:spPr/>
      <dgm:t>
        <a:bodyPr/>
        <a:lstStyle/>
        <a:p>
          <a:endParaRPr lang="en-US"/>
        </a:p>
      </dgm:t>
    </dgm:pt>
    <dgm:pt modelId="{36C1BEDA-CB8A-4B58-912B-32FEF1C1F075}" type="pres">
      <dgm:prSet presAssocID="{65B74BBC-EBB8-4512-8DA6-2BE6DD75C4A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A00DA8D8-8A93-44DC-82A0-B288E9B09194}" type="pres">
      <dgm:prSet presAssocID="{3037A615-93FB-43C2-AEFC-2718AFF7BE2B}" presName="Name21" presStyleCnt="0"/>
      <dgm:spPr/>
      <dgm:t>
        <a:bodyPr/>
        <a:lstStyle/>
        <a:p>
          <a:endParaRPr lang="en-US"/>
        </a:p>
      </dgm:t>
    </dgm:pt>
    <dgm:pt modelId="{6EB17815-7CD5-420B-8FBC-126457C23065}" type="pres">
      <dgm:prSet presAssocID="{3037A615-93FB-43C2-AEFC-2718AFF7BE2B}" presName="level2Shape" presStyleLbl="asst1" presStyleIdx="0" presStyleCnt="8"/>
      <dgm:spPr/>
      <dgm:t>
        <a:bodyPr/>
        <a:lstStyle/>
        <a:p>
          <a:endParaRPr lang="en-US"/>
        </a:p>
      </dgm:t>
    </dgm:pt>
    <dgm:pt modelId="{C87F198A-A8AD-4D45-A0CE-C190826BE166}" type="pres">
      <dgm:prSet presAssocID="{3037A615-93FB-43C2-AEFC-2718AFF7BE2B}" presName="hierChild3" presStyleCnt="0"/>
      <dgm:spPr/>
      <dgm:t>
        <a:bodyPr/>
        <a:lstStyle/>
        <a:p>
          <a:endParaRPr lang="en-US"/>
        </a:p>
      </dgm:t>
    </dgm:pt>
    <dgm:pt modelId="{E0BD0C45-98E5-4FC2-BF99-FA7772E2564C}" type="pres">
      <dgm:prSet presAssocID="{83C4FA62-F37D-447D-8C19-FD0823F3A13F}" presName="Name19" presStyleLbl="parChTrans1D3" presStyleIdx="0" presStyleCnt="3"/>
      <dgm:spPr/>
      <dgm:t>
        <a:bodyPr/>
        <a:lstStyle/>
        <a:p>
          <a:endParaRPr lang="en-US"/>
        </a:p>
      </dgm:t>
    </dgm:pt>
    <dgm:pt modelId="{F85A4D8A-6E23-40E3-B1E4-066BE6028763}" type="pres">
      <dgm:prSet presAssocID="{C21F7001-2CC9-4916-A8AD-6B1FC605D09E}" presName="Name21" presStyleCnt="0"/>
      <dgm:spPr/>
      <dgm:t>
        <a:bodyPr/>
        <a:lstStyle/>
        <a:p>
          <a:endParaRPr lang="en-US"/>
        </a:p>
      </dgm:t>
    </dgm:pt>
    <dgm:pt modelId="{C772BCA0-E3A7-4E21-91A7-74A486E3F71F}" type="pres">
      <dgm:prSet presAssocID="{C21F7001-2CC9-4916-A8AD-6B1FC605D09E}" presName="level2Shape" presStyleLbl="asst1" presStyleIdx="1" presStyleCnt="8"/>
      <dgm:spPr/>
      <dgm:t>
        <a:bodyPr/>
        <a:lstStyle/>
        <a:p>
          <a:endParaRPr lang="en-US"/>
        </a:p>
      </dgm:t>
    </dgm:pt>
    <dgm:pt modelId="{0BEB4F0E-3A44-4FFA-B8CE-9BD782A4B6E8}" type="pres">
      <dgm:prSet presAssocID="{C21F7001-2CC9-4916-A8AD-6B1FC605D09E}" presName="hierChild3" presStyleCnt="0"/>
      <dgm:spPr/>
      <dgm:t>
        <a:bodyPr/>
        <a:lstStyle/>
        <a:p>
          <a:endParaRPr lang="en-US"/>
        </a:p>
      </dgm:t>
    </dgm:pt>
    <dgm:pt modelId="{C0C140FA-9110-4C53-AC55-C2B5223F821F}" type="pres">
      <dgm:prSet presAssocID="{F6AC0295-48D3-4240-9261-E4102D3A842F}" presName="Name19" presStyleLbl="parChTrans1D4" presStyleIdx="0" presStyleCnt="3"/>
      <dgm:spPr/>
      <dgm:t>
        <a:bodyPr/>
        <a:lstStyle/>
        <a:p>
          <a:endParaRPr lang="en-US"/>
        </a:p>
      </dgm:t>
    </dgm:pt>
    <dgm:pt modelId="{734FFDC8-5562-4C5E-8C61-9B0BDEEE1C01}" type="pres">
      <dgm:prSet presAssocID="{01F86150-C278-3D45-B2B9-D5065E960C1D}" presName="Name21" presStyleCnt="0"/>
      <dgm:spPr/>
      <dgm:t>
        <a:bodyPr/>
        <a:lstStyle/>
        <a:p>
          <a:endParaRPr lang="en-US"/>
        </a:p>
      </dgm:t>
    </dgm:pt>
    <dgm:pt modelId="{807D12AD-F1D7-4B28-8157-52D70481A1AE}" type="pres">
      <dgm:prSet presAssocID="{01F86150-C278-3D45-B2B9-D5065E960C1D}" presName="level2Shape" presStyleLbl="asst1" presStyleIdx="2" presStyleCnt="8"/>
      <dgm:spPr/>
      <dgm:t>
        <a:bodyPr/>
        <a:lstStyle/>
        <a:p>
          <a:endParaRPr lang="en-US"/>
        </a:p>
      </dgm:t>
    </dgm:pt>
    <dgm:pt modelId="{59DE15B0-3FFB-450B-811B-CE12F087922A}" type="pres">
      <dgm:prSet presAssocID="{01F86150-C278-3D45-B2B9-D5065E960C1D}" presName="hierChild3" presStyleCnt="0"/>
      <dgm:spPr/>
      <dgm:t>
        <a:bodyPr/>
        <a:lstStyle/>
        <a:p>
          <a:endParaRPr lang="en-US"/>
        </a:p>
      </dgm:t>
    </dgm:pt>
    <dgm:pt modelId="{02B23DFE-F077-447A-8C11-3420A98CB97D}" type="pres">
      <dgm:prSet presAssocID="{E6559AFB-1C23-4BB1-A154-30D7AB039D0B}" presName="Name19" presStyleLbl="parChTrans1D2" presStyleIdx="1" presStyleCnt="2"/>
      <dgm:spPr/>
      <dgm:t>
        <a:bodyPr/>
        <a:lstStyle/>
        <a:p>
          <a:endParaRPr lang="en-US"/>
        </a:p>
      </dgm:t>
    </dgm:pt>
    <dgm:pt modelId="{E5222FAC-2902-4514-A3C8-274CA7740432}" type="pres">
      <dgm:prSet presAssocID="{85F41422-8880-467D-9B4C-C498B0340482}" presName="Name21" presStyleCnt="0"/>
      <dgm:spPr/>
      <dgm:t>
        <a:bodyPr/>
        <a:lstStyle/>
        <a:p>
          <a:endParaRPr lang="en-US"/>
        </a:p>
      </dgm:t>
    </dgm:pt>
    <dgm:pt modelId="{C9069116-B24C-43A7-AB11-0702384527F1}" type="pres">
      <dgm:prSet presAssocID="{85F41422-8880-467D-9B4C-C498B0340482}" presName="level2Shape" presStyleLbl="asst1" presStyleIdx="3" presStyleCnt="8"/>
      <dgm:spPr/>
      <dgm:t>
        <a:bodyPr/>
        <a:lstStyle/>
        <a:p>
          <a:endParaRPr lang="en-US"/>
        </a:p>
      </dgm:t>
    </dgm:pt>
    <dgm:pt modelId="{4410BDD1-8048-4AE9-B531-884EAFEB344C}" type="pres">
      <dgm:prSet presAssocID="{85F41422-8880-467D-9B4C-C498B0340482}" presName="hierChild3" presStyleCnt="0"/>
      <dgm:spPr/>
      <dgm:t>
        <a:bodyPr/>
        <a:lstStyle/>
        <a:p>
          <a:endParaRPr lang="en-US"/>
        </a:p>
      </dgm:t>
    </dgm:pt>
    <dgm:pt modelId="{C87A69A5-1E7B-4956-AA3C-7E20A9CDF56B}" type="pres">
      <dgm:prSet presAssocID="{2FAD4FC1-FB66-4D61-A2EE-0BB5235639DB}" presName="Name19" presStyleLbl="parChTrans1D3" presStyleIdx="1" presStyleCnt="3"/>
      <dgm:spPr/>
      <dgm:t>
        <a:bodyPr/>
        <a:lstStyle/>
        <a:p>
          <a:endParaRPr lang="en-US"/>
        </a:p>
      </dgm:t>
    </dgm:pt>
    <dgm:pt modelId="{4957BA5E-9854-4653-A858-B665060D8383}" type="pres">
      <dgm:prSet presAssocID="{712E9B43-257C-400B-8040-9BC0D39C6B54}" presName="Name21" presStyleCnt="0"/>
      <dgm:spPr/>
      <dgm:t>
        <a:bodyPr/>
        <a:lstStyle/>
        <a:p>
          <a:endParaRPr lang="en-US"/>
        </a:p>
      </dgm:t>
    </dgm:pt>
    <dgm:pt modelId="{55D6651B-FEE5-41D8-81EF-74351DE90035}" type="pres">
      <dgm:prSet presAssocID="{712E9B43-257C-400B-8040-9BC0D39C6B54}" presName="level2Shape" presStyleLbl="asst1" presStyleIdx="4" presStyleCnt="8"/>
      <dgm:spPr/>
      <dgm:t>
        <a:bodyPr/>
        <a:lstStyle/>
        <a:p>
          <a:endParaRPr lang="en-US"/>
        </a:p>
      </dgm:t>
    </dgm:pt>
    <dgm:pt modelId="{F88CBB72-1E5C-4363-8659-DB931CAA6FC5}" type="pres">
      <dgm:prSet presAssocID="{712E9B43-257C-400B-8040-9BC0D39C6B54}" presName="hierChild3" presStyleCnt="0"/>
      <dgm:spPr/>
      <dgm:t>
        <a:bodyPr/>
        <a:lstStyle/>
        <a:p>
          <a:endParaRPr lang="en-US"/>
        </a:p>
      </dgm:t>
    </dgm:pt>
    <dgm:pt modelId="{0AD6A67D-3FDE-4FF9-801A-1D8C4AFD1C38}" type="pres">
      <dgm:prSet presAssocID="{E22F0EC2-D9FA-46C0-B888-5E443E4B4227}" presName="Name19" presStyleLbl="parChTrans1D4" presStyleIdx="1" presStyleCnt="3"/>
      <dgm:spPr/>
      <dgm:t>
        <a:bodyPr/>
        <a:lstStyle/>
        <a:p>
          <a:endParaRPr lang="en-US"/>
        </a:p>
      </dgm:t>
    </dgm:pt>
    <dgm:pt modelId="{B300573A-5575-4757-9835-6B7B26576300}" type="pres">
      <dgm:prSet presAssocID="{A344DBCC-BAE3-4084-A703-460F8E91F35F}" presName="Name21" presStyleCnt="0"/>
      <dgm:spPr/>
      <dgm:t>
        <a:bodyPr/>
        <a:lstStyle/>
        <a:p>
          <a:endParaRPr lang="en-US"/>
        </a:p>
      </dgm:t>
    </dgm:pt>
    <dgm:pt modelId="{68DD3A97-8373-4A96-8C08-0AA939F333C6}" type="pres">
      <dgm:prSet presAssocID="{A344DBCC-BAE3-4084-A703-460F8E91F35F}" presName="level2Shape" presStyleLbl="asst1" presStyleIdx="5" presStyleCnt="8"/>
      <dgm:spPr/>
      <dgm:t>
        <a:bodyPr/>
        <a:lstStyle/>
        <a:p>
          <a:endParaRPr lang="en-US"/>
        </a:p>
      </dgm:t>
    </dgm:pt>
    <dgm:pt modelId="{9DCFC04C-C8B8-4F2F-BEAD-A570E1EB3BB4}" type="pres">
      <dgm:prSet presAssocID="{A344DBCC-BAE3-4084-A703-460F8E91F35F}" presName="hierChild3" presStyleCnt="0"/>
      <dgm:spPr/>
      <dgm:t>
        <a:bodyPr/>
        <a:lstStyle/>
        <a:p>
          <a:endParaRPr lang="en-US"/>
        </a:p>
      </dgm:t>
    </dgm:pt>
    <dgm:pt modelId="{2663F5DA-3581-4E3F-98C4-7D3FBB0551F5}" type="pres">
      <dgm:prSet presAssocID="{C84CFE4F-1A39-40D7-B99A-271EFDE559EB}" presName="Name19" presStyleLbl="parChTrans1D3" presStyleIdx="2" presStyleCnt="3"/>
      <dgm:spPr/>
      <dgm:t>
        <a:bodyPr/>
        <a:lstStyle/>
        <a:p>
          <a:endParaRPr lang="en-US"/>
        </a:p>
      </dgm:t>
    </dgm:pt>
    <dgm:pt modelId="{3F69FD0B-F813-4D39-B22F-C457686B7FCD}" type="pres">
      <dgm:prSet presAssocID="{3C621D97-CE57-41D8-A4AA-5CA5616DE534}" presName="Name21" presStyleCnt="0"/>
      <dgm:spPr/>
      <dgm:t>
        <a:bodyPr/>
        <a:lstStyle/>
        <a:p>
          <a:endParaRPr lang="en-US"/>
        </a:p>
      </dgm:t>
    </dgm:pt>
    <dgm:pt modelId="{82A10576-A629-4ACD-B036-F15B7AF2D53F}" type="pres">
      <dgm:prSet presAssocID="{3C621D97-CE57-41D8-A4AA-5CA5616DE534}" presName="level2Shape" presStyleLbl="asst1" presStyleIdx="6" presStyleCnt="8"/>
      <dgm:spPr/>
      <dgm:t>
        <a:bodyPr/>
        <a:lstStyle/>
        <a:p>
          <a:endParaRPr lang="en-US"/>
        </a:p>
      </dgm:t>
    </dgm:pt>
    <dgm:pt modelId="{5827BA4F-8003-418B-9154-B5E0D91032AD}" type="pres">
      <dgm:prSet presAssocID="{3C621D97-CE57-41D8-A4AA-5CA5616DE534}" presName="hierChild3" presStyleCnt="0"/>
      <dgm:spPr/>
      <dgm:t>
        <a:bodyPr/>
        <a:lstStyle/>
        <a:p>
          <a:endParaRPr lang="en-US"/>
        </a:p>
      </dgm:t>
    </dgm:pt>
    <dgm:pt modelId="{A068522A-5120-44A1-9344-81AD48D64D45}" type="pres">
      <dgm:prSet presAssocID="{4A9AE65A-1041-4E7D-AC52-7610DB4CD4B6}" presName="Name19" presStyleLbl="parChTrans1D4" presStyleIdx="2" presStyleCnt="3"/>
      <dgm:spPr/>
      <dgm:t>
        <a:bodyPr/>
        <a:lstStyle/>
        <a:p>
          <a:endParaRPr lang="en-US"/>
        </a:p>
      </dgm:t>
    </dgm:pt>
    <dgm:pt modelId="{54296E9D-72D4-49C1-AAA2-FF56A707AED7}" type="pres">
      <dgm:prSet presAssocID="{AA2EBC6F-7F8F-45CA-84E6-080034B98E7C}" presName="Name21" presStyleCnt="0"/>
      <dgm:spPr/>
      <dgm:t>
        <a:bodyPr/>
        <a:lstStyle/>
        <a:p>
          <a:endParaRPr lang="en-US"/>
        </a:p>
      </dgm:t>
    </dgm:pt>
    <dgm:pt modelId="{7EE96481-4E43-40D4-BBBB-5ADDB062BD25}" type="pres">
      <dgm:prSet presAssocID="{AA2EBC6F-7F8F-45CA-84E6-080034B98E7C}" presName="level2Shape" presStyleLbl="asst1" presStyleIdx="7" presStyleCnt="8"/>
      <dgm:spPr/>
      <dgm:t>
        <a:bodyPr/>
        <a:lstStyle/>
        <a:p>
          <a:endParaRPr lang="en-US"/>
        </a:p>
      </dgm:t>
    </dgm:pt>
    <dgm:pt modelId="{FF137FE0-AE09-43CD-866C-8B398D24E750}" type="pres">
      <dgm:prSet presAssocID="{AA2EBC6F-7F8F-45CA-84E6-080034B98E7C}" presName="hierChild3" presStyleCnt="0"/>
      <dgm:spPr/>
      <dgm:t>
        <a:bodyPr/>
        <a:lstStyle/>
        <a:p>
          <a:endParaRPr lang="en-US"/>
        </a:p>
      </dgm:t>
    </dgm:pt>
    <dgm:pt modelId="{77C07ECA-4D5F-4EFF-A7EB-C5C5908C0075}" type="pres">
      <dgm:prSet presAssocID="{5D150BA3-8DA9-4A75-B40A-D59E6ECD26F8}" presName="bgShapesFlow" presStyleCnt="0"/>
      <dgm:spPr/>
      <dgm:t>
        <a:bodyPr/>
        <a:lstStyle/>
        <a:p>
          <a:endParaRPr lang="en-US"/>
        </a:p>
      </dgm:t>
    </dgm:pt>
  </dgm:ptLst>
  <dgm:cxnLst>
    <dgm:cxn modelId="{225D0DBE-93EF-43D6-83FC-064E180ABCEF}" type="presOf" srcId="{65B74BBC-EBB8-4512-8DA6-2BE6DD75C4AC}" destId="{36C1BEDA-CB8A-4B58-912B-32FEF1C1F075}" srcOrd="0" destOrd="0" presId="urn:microsoft.com/office/officeart/2005/8/layout/hierarchy6"/>
    <dgm:cxn modelId="{C0DF5093-4A85-4449-8D75-41707A256FBA}" srcId="{85F41422-8880-467D-9B4C-C498B0340482}" destId="{712E9B43-257C-400B-8040-9BC0D39C6B54}" srcOrd="0" destOrd="0" parTransId="{2FAD4FC1-FB66-4D61-A2EE-0BB5235639DB}" sibTransId="{DFA0F9F8-B967-433E-8E16-E0EE491C7B3E}"/>
    <dgm:cxn modelId="{CA63259A-2679-4407-8007-5C40A6E89BE9}" type="presOf" srcId="{C84CFE4F-1A39-40D7-B99A-271EFDE559EB}" destId="{2663F5DA-3581-4E3F-98C4-7D3FBB0551F5}" srcOrd="0" destOrd="0" presId="urn:microsoft.com/office/officeart/2005/8/layout/hierarchy6"/>
    <dgm:cxn modelId="{D838EF21-72D9-41A8-B41C-A53A7DC5628D}" type="presOf" srcId="{4A9AE65A-1041-4E7D-AC52-7610DB4CD4B6}" destId="{A068522A-5120-44A1-9344-81AD48D64D45}" srcOrd="0" destOrd="0" presId="urn:microsoft.com/office/officeart/2005/8/layout/hierarchy6"/>
    <dgm:cxn modelId="{41C05FC6-5B53-4E09-8330-FF6333157AB8}" type="presOf" srcId="{C21F7001-2CC9-4916-A8AD-6B1FC605D09E}" destId="{C772BCA0-E3A7-4E21-91A7-74A486E3F71F}" srcOrd="0" destOrd="0" presId="urn:microsoft.com/office/officeart/2005/8/layout/hierarchy6"/>
    <dgm:cxn modelId="{D4EAE094-E046-467D-9606-DAA33B06943E}" type="presOf" srcId="{83C4FA62-F37D-447D-8C19-FD0823F3A13F}" destId="{E0BD0C45-98E5-4FC2-BF99-FA7772E2564C}" srcOrd="0" destOrd="0" presId="urn:microsoft.com/office/officeart/2005/8/layout/hierarchy6"/>
    <dgm:cxn modelId="{CF0568CB-9B74-46EA-8EC2-21F14A07A382}" type="presOf" srcId="{3C621D97-CE57-41D8-A4AA-5CA5616DE534}" destId="{82A10576-A629-4ACD-B036-F15B7AF2D53F}" srcOrd="0" destOrd="0" presId="urn:microsoft.com/office/officeart/2005/8/layout/hierarchy6"/>
    <dgm:cxn modelId="{275FB86A-1F82-49EB-8293-75838A0CE93F}" srcId="{3C621D97-CE57-41D8-A4AA-5CA5616DE534}" destId="{AA2EBC6F-7F8F-45CA-84E6-080034B98E7C}" srcOrd="0" destOrd="0" parTransId="{4A9AE65A-1041-4E7D-AC52-7610DB4CD4B6}" sibTransId="{2ED53A4C-A844-4B2A-BC78-57A92094249E}"/>
    <dgm:cxn modelId="{FF232AE4-7661-42AB-9B11-90D579FD2531}" srcId="{85F41422-8880-467D-9B4C-C498B0340482}" destId="{3C621D97-CE57-41D8-A4AA-5CA5616DE534}" srcOrd="1" destOrd="0" parTransId="{C84CFE4F-1A39-40D7-B99A-271EFDE559EB}" sibTransId="{23082ED1-D444-428D-8666-37448C23D640}"/>
    <dgm:cxn modelId="{CB36DFF0-9F0A-4A7E-87DC-B84D14217B3D}" type="presOf" srcId="{E22F0EC2-D9FA-46C0-B888-5E443E4B4227}" destId="{0AD6A67D-3FDE-4FF9-801A-1D8C4AFD1C38}" srcOrd="0" destOrd="0" presId="urn:microsoft.com/office/officeart/2005/8/layout/hierarchy6"/>
    <dgm:cxn modelId="{00447B7F-517B-4B72-A320-A07F5B57BC52}" type="presOf" srcId="{F6AC0295-48D3-4240-9261-E4102D3A842F}" destId="{C0C140FA-9110-4C53-AC55-C2B5223F821F}" srcOrd="0" destOrd="0" presId="urn:microsoft.com/office/officeart/2005/8/layout/hierarchy6"/>
    <dgm:cxn modelId="{A655ADDC-230C-4934-8131-EEE5B035B71F}" type="presOf" srcId="{5D150BA3-8DA9-4A75-B40A-D59E6ECD26F8}" destId="{C519F2FD-84BF-44EF-A57D-C442605B5C63}" srcOrd="0" destOrd="0" presId="urn:microsoft.com/office/officeart/2005/8/layout/hierarchy6"/>
    <dgm:cxn modelId="{12DB5592-E02F-49F0-B712-DE5B074FF628}" type="presOf" srcId="{01F86150-C278-3D45-B2B9-D5065E960C1D}" destId="{807D12AD-F1D7-4B28-8157-52D70481A1AE}" srcOrd="0" destOrd="0" presId="urn:microsoft.com/office/officeart/2005/8/layout/hierarchy6"/>
    <dgm:cxn modelId="{B2337186-AE85-4CE3-A3BB-4665A483E764}" srcId="{2304D025-8B1D-42A0-94C0-46536CB8C3DC}" destId="{3037A615-93FB-43C2-AEFC-2718AFF7BE2B}" srcOrd="0" destOrd="0" parTransId="{65B74BBC-EBB8-4512-8DA6-2BE6DD75C4AC}" sibTransId="{8AD4F55E-E5E9-4484-9592-00767E617B69}"/>
    <dgm:cxn modelId="{6F0B7DA5-AD4F-4290-B079-295E197D5DAB}" type="presOf" srcId="{712E9B43-257C-400B-8040-9BC0D39C6B54}" destId="{55D6651B-FEE5-41D8-81EF-74351DE90035}" srcOrd="0" destOrd="0" presId="urn:microsoft.com/office/officeart/2005/8/layout/hierarchy6"/>
    <dgm:cxn modelId="{3698F311-475D-43C2-8274-01579EC01A91}" srcId="{2304D025-8B1D-42A0-94C0-46536CB8C3DC}" destId="{85F41422-8880-467D-9B4C-C498B0340482}" srcOrd="1" destOrd="0" parTransId="{E6559AFB-1C23-4BB1-A154-30D7AB039D0B}" sibTransId="{7EC33B09-F7D8-4AA0-8460-F69E83B72067}"/>
    <dgm:cxn modelId="{D355852A-ECEA-4B8C-8A83-284832EDCB2C}" type="presOf" srcId="{2304D025-8B1D-42A0-94C0-46536CB8C3DC}" destId="{82FF5BD5-6EB4-417E-9DF3-495F18E67FCB}" srcOrd="0" destOrd="0" presId="urn:microsoft.com/office/officeart/2005/8/layout/hierarchy6"/>
    <dgm:cxn modelId="{12E3E06F-1A15-4E25-8B1D-3D7B0CE7422F}" srcId="{5D150BA3-8DA9-4A75-B40A-D59E6ECD26F8}" destId="{2304D025-8B1D-42A0-94C0-46536CB8C3DC}" srcOrd="0" destOrd="0" parTransId="{AB7C125B-8EB0-4108-9DE5-71230D9869D2}" sibTransId="{F5E056E5-D470-4177-8243-857CB7FD0580}"/>
    <dgm:cxn modelId="{807D87FA-EE4D-42D3-98BB-2009722F48B6}" type="presOf" srcId="{85F41422-8880-467D-9B4C-C498B0340482}" destId="{C9069116-B24C-43A7-AB11-0702384527F1}" srcOrd="0" destOrd="0" presId="urn:microsoft.com/office/officeart/2005/8/layout/hierarchy6"/>
    <dgm:cxn modelId="{E9A54AB3-F692-424B-B6EC-4574D5BCE7D8}" type="presOf" srcId="{2FAD4FC1-FB66-4D61-A2EE-0BB5235639DB}" destId="{C87A69A5-1E7B-4956-AA3C-7E20A9CDF56B}" srcOrd="0" destOrd="0" presId="urn:microsoft.com/office/officeart/2005/8/layout/hierarchy6"/>
    <dgm:cxn modelId="{1A788FAC-A13A-49E3-9759-B5A31EDF1522}" type="presOf" srcId="{AA2EBC6F-7F8F-45CA-84E6-080034B98E7C}" destId="{7EE96481-4E43-40D4-BBBB-5ADDB062BD25}" srcOrd="0" destOrd="0" presId="urn:microsoft.com/office/officeart/2005/8/layout/hierarchy6"/>
    <dgm:cxn modelId="{480DE9FF-2965-4BA2-B3B0-34836E883B63}" srcId="{3037A615-93FB-43C2-AEFC-2718AFF7BE2B}" destId="{C21F7001-2CC9-4916-A8AD-6B1FC605D09E}" srcOrd="0" destOrd="0" parTransId="{83C4FA62-F37D-447D-8C19-FD0823F3A13F}" sibTransId="{79CBD88D-2132-470E-B84F-1CE821972B69}"/>
    <dgm:cxn modelId="{3120820D-9D45-5E4F-969B-2E62E58A2577}" srcId="{C21F7001-2CC9-4916-A8AD-6B1FC605D09E}" destId="{01F86150-C278-3D45-B2B9-D5065E960C1D}" srcOrd="0" destOrd="0" parTransId="{F6AC0295-48D3-4240-9261-E4102D3A842F}" sibTransId="{E248850E-1F23-C741-8F8F-18F28A9BDEAB}"/>
    <dgm:cxn modelId="{282C17D9-F4D3-41C0-BB5D-5651D91DE485}" type="presOf" srcId="{E6559AFB-1C23-4BB1-A154-30D7AB039D0B}" destId="{02B23DFE-F077-447A-8C11-3420A98CB97D}" srcOrd="0" destOrd="0" presId="urn:microsoft.com/office/officeart/2005/8/layout/hierarchy6"/>
    <dgm:cxn modelId="{B9B97857-F767-4DAF-AFB4-D7BAE615A0FD}" srcId="{712E9B43-257C-400B-8040-9BC0D39C6B54}" destId="{A344DBCC-BAE3-4084-A703-460F8E91F35F}" srcOrd="0" destOrd="0" parTransId="{E22F0EC2-D9FA-46C0-B888-5E443E4B4227}" sibTransId="{0F167ED0-DADB-4FF6-B191-93E4D35AD4A3}"/>
    <dgm:cxn modelId="{62B1B10E-5415-4BAC-A967-81E2DF5AC3D5}" type="presOf" srcId="{A344DBCC-BAE3-4084-A703-460F8E91F35F}" destId="{68DD3A97-8373-4A96-8C08-0AA939F333C6}" srcOrd="0" destOrd="0" presId="urn:microsoft.com/office/officeart/2005/8/layout/hierarchy6"/>
    <dgm:cxn modelId="{4795BFFC-A6B3-43AE-925C-7404BF9A24D8}" type="presOf" srcId="{3037A615-93FB-43C2-AEFC-2718AFF7BE2B}" destId="{6EB17815-7CD5-420B-8FBC-126457C23065}" srcOrd="0" destOrd="0" presId="urn:microsoft.com/office/officeart/2005/8/layout/hierarchy6"/>
    <dgm:cxn modelId="{62BA2DE6-0585-4A6D-A85E-654B9977B122}" type="presParOf" srcId="{C519F2FD-84BF-44EF-A57D-C442605B5C63}" destId="{56265CC9-1FFF-4D44-94C0-C1901099DCAD}" srcOrd="0" destOrd="0" presId="urn:microsoft.com/office/officeart/2005/8/layout/hierarchy6"/>
    <dgm:cxn modelId="{EE3A7258-127E-4A01-AFCC-5D591A76724C}" type="presParOf" srcId="{56265CC9-1FFF-4D44-94C0-C1901099DCAD}" destId="{59FF4A41-E3EB-48F3-BB48-FA78CFC035BA}" srcOrd="0" destOrd="0" presId="urn:microsoft.com/office/officeart/2005/8/layout/hierarchy6"/>
    <dgm:cxn modelId="{63DC5202-2219-4281-B07B-3BD0E361FD10}" type="presParOf" srcId="{59FF4A41-E3EB-48F3-BB48-FA78CFC035BA}" destId="{B5F5EB1F-0CA0-498A-8EEA-B7DCDF1492FF}" srcOrd="0" destOrd="0" presId="urn:microsoft.com/office/officeart/2005/8/layout/hierarchy6"/>
    <dgm:cxn modelId="{2BA529C2-68CE-4AD6-BD08-33C1ED7ED501}" type="presParOf" srcId="{B5F5EB1F-0CA0-498A-8EEA-B7DCDF1492FF}" destId="{82FF5BD5-6EB4-417E-9DF3-495F18E67FCB}" srcOrd="0" destOrd="0" presId="urn:microsoft.com/office/officeart/2005/8/layout/hierarchy6"/>
    <dgm:cxn modelId="{72C6FDD4-1CE7-42E1-AA5B-4CFD41179BE9}" type="presParOf" srcId="{B5F5EB1F-0CA0-498A-8EEA-B7DCDF1492FF}" destId="{B85694D9-EA87-4ED0-8A08-A6094A9FF0D3}" srcOrd="1" destOrd="0" presId="urn:microsoft.com/office/officeart/2005/8/layout/hierarchy6"/>
    <dgm:cxn modelId="{D9F2C0A0-A27F-437C-A312-ABBC4A4BEDE6}" type="presParOf" srcId="{B85694D9-EA87-4ED0-8A08-A6094A9FF0D3}" destId="{36C1BEDA-CB8A-4B58-912B-32FEF1C1F075}" srcOrd="0" destOrd="0" presId="urn:microsoft.com/office/officeart/2005/8/layout/hierarchy6"/>
    <dgm:cxn modelId="{992BD090-C6E9-4D0B-86F0-CAFE2EFF55E9}" type="presParOf" srcId="{B85694D9-EA87-4ED0-8A08-A6094A9FF0D3}" destId="{A00DA8D8-8A93-44DC-82A0-B288E9B09194}" srcOrd="1" destOrd="0" presId="urn:microsoft.com/office/officeart/2005/8/layout/hierarchy6"/>
    <dgm:cxn modelId="{8633984D-E044-4FEC-A883-9348533DCBE4}" type="presParOf" srcId="{A00DA8D8-8A93-44DC-82A0-B288E9B09194}" destId="{6EB17815-7CD5-420B-8FBC-126457C23065}" srcOrd="0" destOrd="0" presId="urn:microsoft.com/office/officeart/2005/8/layout/hierarchy6"/>
    <dgm:cxn modelId="{CDF1CBB4-838C-45C9-99A3-CC89528CDB5F}" type="presParOf" srcId="{A00DA8D8-8A93-44DC-82A0-B288E9B09194}" destId="{C87F198A-A8AD-4D45-A0CE-C190826BE166}" srcOrd="1" destOrd="0" presId="urn:microsoft.com/office/officeart/2005/8/layout/hierarchy6"/>
    <dgm:cxn modelId="{58EA9480-26A0-4804-8170-FBFA43841DC0}" type="presParOf" srcId="{C87F198A-A8AD-4D45-A0CE-C190826BE166}" destId="{E0BD0C45-98E5-4FC2-BF99-FA7772E2564C}" srcOrd="0" destOrd="0" presId="urn:microsoft.com/office/officeart/2005/8/layout/hierarchy6"/>
    <dgm:cxn modelId="{3A11CCE9-D106-4FDD-A891-F25E0707A3F2}" type="presParOf" srcId="{C87F198A-A8AD-4D45-A0CE-C190826BE166}" destId="{F85A4D8A-6E23-40E3-B1E4-066BE6028763}" srcOrd="1" destOrd="0" presId="urn:microsoft.com/office/officeart/2005/8/layout/hierarchy6"/>
    <dgm:cxn modelId="{A10CE7D8-4D3C-4947-827E-3AB74EE57A00}" type="presParOf" srcId="{F85A4D8A-6E23-40E3-B1E4-066BE6028763}" destId="{C772BCA0-E3A7-4E21-91A7-74A486E3F71F}" srcOrd="0" destOrd="0" presId="urn:microsoft.com/office/officeart/2005/8/layout/hierarchy6"/>
    <dgm:cxn modelId="{2A0D0F37-8618-4F99-B3AF-109A55B2F36D}" type="presParOf" srcId="{F85A4D8A-6E23-40E3-B1E4-066BE6028763}" destId="{0BEB4F0E-3A44-4FFA-B8CE-9BD782A4B6E8}" srcOrd="1" destOrd="0" presId="urn:microsoft.com/office/officeart/2005/8/layout/hierarchy6"/>
    <dgm:cxn modelId="{D4544B27-16B9-47CF-AD8D-0C8DCC42614A}" type="presParOf" srcId="{0BEB4F0E-3A44-4FFA-B8CE-9BD782A4B6E8}" destId="{C0C140FA-9110-4C53-AC55-C2B5223F821F}" srcOrd="0" destOrd="0" presId="urn:microsoft.com/office/officeart/2005/8/layout/hierarchy6"/>
    <dgm:cxn modelId="{EBDC369F-2477-405D-8F8B-D2DDFBF7CD77}" type="presParOf" srcId="{0BEB4F0E-3A44-4FFA-B8CE-9BD782A4B6E8}" destId="{734FFDC8-5562-4C5E-8C61-9B0BDEEE1C01}" srcOrd="1" destOrd="0" presId="urn:microsoft.com/office/officeart/2005/8/layout/hierarchy6"/>
    <dgm:cxn modelId="{2CED75C1-1561-4D85-B562-24738AD342D5}" type="presParOf" srcId="{734FFDC8-5562-4C5E-8C61-9B0BDEEE1C01}" destId="{807D12AD-F1D7-4B28-8157-52D70481A1AE}" srcOrd="0" destOrd="0" presId="urn:microsoft.com/office/officeart/2005/8/layout/hierarchy6"/>
    <dgm:cxn modelId="{27B2A8FD-55E6-4D94-AC22-116BD9ED9E7F}" type="presParOf" srcId="{734FFDC8-5562-4C5E-8C61-9B0BDEEE1C01}" destId="{59DE15B0-3FFB-450B-811B-CE12F087922A}" srcOrd="1" destOrd="0" presId="urn:microsoft.com/office/officeart/2005/8/layout/hierarchy6"/>
    <dgm:cxn modelId="{A8C14D24-6E14-420B-96B4-29A4928ADA03}" type="presParOf" srcId="{B85694D9-EA87-4ED0-8A08-A6094A9FF0D3}" destId="{02B23DFE-F077-447A-8C11-3420A98CB97D}" srcOrd="2" destOrd="0" presId="urn:microsoft.com/office/officeart/2005/8/layout/hierarchy6"/>
    <dgm:cxn modelId="{CA10E171-2422-47F6-82E3-F236968213D6}" type="presParOf" srcId="{B85694D9-EA87-4ED0-8A08-A6094A9FF0D3}" destId="{E5222FAC-2902-4514-A3C8-274CA7740432}" srcOrd="3" destOrd="0" presId="urn:microsoft.com/office/officeart/2005/8/layout/hierarchy6"/>
    <dgm:cxn modelId="{9139542C-8DF6-4FD7-8BC9-1FC959ADB0D5}" type="presParOf" srcId="{E5222FAC-2902-4514-A3C8-274CA7740432}" destId="{C9069116-B24C-43A7-AB11-0702384527F1}" srcOrd="0" destOrd="0" presId="urn:microsoft.com/office/officeart/2005/8/layout/hierarchy6"/>
    <dgm:cxn modelId="{3B18FA33-0E2B-4CF8-9180-B31CBA856248}" type="presParOf" srcId="{E5222FAC-2902-4514-A3C8-274CA7740432}" destId="{4410BDD1-8048-4AE9-B531-884EAFEB344C}" srcOrd="1" destOrd="0" presId="urn:microsoft.com/office/officeart/2005/8/layout/hierarchy6"/>
    <dgm:cxn modelId="{005DF8D1-F923-4C98-870D-755F41951F24}" type="presParOf" srcId="{4410BDD1-8048-4AE9-B531-884EAFEB344C}" destId="{C87A69A5-1E7B-4956-AA3C-7E20A9CDF56B}" srcOrd="0" destOrd="0" presId="urn:microsoft.com/office/officeart/2005/8/layout/hierarchy6"/>
    <dgm:cxn modelId="{F1243EAA-CF59-49C8-ACB2-530D4AD46F49}" type="presParOf" srcId="{4410BDD1-8048-4AE9-B531-884EAFEB344C}" destId="{4957BA5E-9854-4653-A858-B665060D8383}" srcOrd="1" destOrd="0" presId="urn:microsoft.com/office/officeart/2005/8/layout/hierarchy6"/>
    <dgm:cxn modelId="{46F9ADCF-74E1-4ED5-8A13-FB63C9FE9C4F}" type="presParOf" srcId="{4957BA5E-9854-4653-A858-B665060D8383}" destId="{55D6651B-FEE5-41D8-81EF-74351DE90035}" srcOrd="0" destOrd="0" presId="urn:microsoft.com/office/officeart/2005/8/layout/hierarchy6"/>
    <dgm:cxn modelId="{27BA5902-BEB1-4AF0-A133-4AAB3833828D}" type="presParOf" srcId="{4957BA5E-9854-4653-A858-B665060D8383}" destId="{F88CBB72-1E5C-4363-8659-DB931CAA6FC5}" srcOrd="1" destOrd="0" presId="urn:microsoft.com/office/officeart/2005/8/layout/hierarchy6"/>
    <dgm:cxn modelId="{0E688491-CAA7-40EF-8C6A-1E7F4DEB10A6}" type="presParOf" srcId="{F88CBB72-1E5C-4363-8659-DB931CAA6FC5}" destId="{0AD6A67D-3FDE-4FF9-801A-1D8C4AFD1C38}" srcOrd="0" destOrd="0" presId="urn:microsoft.com/office/officeart/2005/8/layout/hierarchy6"/>
    <dgm:cxn modelId="{54DDD676-2CB5-43A2-B039-031D874E0ED3}" type="presParOf" srcId="{F88CBB72-1E5C-4363-8659-DB931CAA6FC5}" destId="{B300573A-5575-4757-9835-6B7B26576300}" srcOrd="1" destOrd="0" presId="urn:microsoft.com/office/officeart/2005/8/layout/hierarchy6"/>
    <dgm:cxn modelId="{E28AB09D-DCEA-459D-B807-56BD843B0B2B}" type="presParOf" srcId="{B300573A-5575-4757-9835-6B7B26576300}" destId="{68DD3A97-8373-4A96-8C08-0AA939F333C6}" srcOrd="0" destOrd="0" presId="urn:microsoft.com/office/officeart/2005/8/layout/hierarchy6"/>
    <dgm:cxn modelId="{7ED9A527-96B5-4639-A0B4-868AA45281E6}" type="presParOf" srcId="{B300573A-5575-4757-9835-6B7B26576300}" destId="{9DCFC04C-C8B8-4F2F-BEAD-A570E1EB3BB4}" srcOrd="1" destOrd="0" presId="urn:microsoft.com/office/officeart/2005/8/layout/hierarchy6"/>
    <dgm:cxn modelId="{B07E8110-98C2-4017-A915-B864D49E5D4F}" type="presParOf" srcId="{4410BDD1-8048-4AE9-B531-884EAFEB344C}" destId="{2663F5DA-3581-4E3F-98C4-7D3FBB0551F5}" srcOrd="2" destOrd="0" presId="urn:microsoft.com/office/officeart/2005/8/layout/hierarchy6"/>
    <dgm:cxn modelId="{E53E0327-341F-4C80-B191-127C9C4320A0}" type="presParOf" srcId="{4410BDD1-8048-4AE9-B531-884EAFEB344C}" destId="{3F69FD0B-F813-4D39-B22F-C457686B7FCD}" srcOrd="3" destOrd="0" presId="urn:microsoft.com/office/officeart/2005/8/layout/hierarchy6"/>
    <dgm:cxn modelId="{CAD9622C-522D-41B0-854D-330D2CF4C9C4}" type="presParOf" srcId="{3F69FD0B-F813-4D39-B22F-C457686B7FCD}" destId="{82A10576-A629-4ACD-B036-F15B7AF2D53F}" srcOrd="0" destOrd="0" presId="urn:microsoft.com/office/officeart/2005/8/layout/hierarchy6"/>
    <dgm:cxn modelId="{53D1B2C3-77AB-4177-A6CA-D114455F9B13}" type="presParOf" srcId="{3F69FD0B-F813-4D39-B22F-C457686B7FCD}" destId="{5827BA4F-8003-418B-9154-B5E0D91032AD}" srcOrd="1" destOrd="0" presId="urn:microsoft.com/office/officeart/2005/8/layout/hierarchy6"/>
    <dgm:cxn modelId="{B36A09E0-DB24-475B-B93C-BB871D7EFB60}" type="presParOf" srcId="{5827BA4F-8003-418B-9154-B5E0D91032AD}" destId="{A068522A-5120-44A1-9344-81AD48D64D45}" srcOrd="0" destOrd="0" presId="urn:microsoft.com/office/officeart/2005/8/layout/hierarchy6"/>
    <dgm:cxn modelId="{A0DE95E7-DBAF-4801-8D8B-49573304531A}" type="presParOf" srcId="{5827BA4F-8003-418B-9154-B5E0D91032AD}" destId="{54296E9D-72D4-49C1-AAA2-FF56A707AED7}" srcOrd="1" destOrd="0" presId="urn:microsoft.com/office/officeart/2005/8/layout/hierarchy6"/>
    <dgm:cxn modelId="{6DB8A972-FCC1-40A0-B2B0-980A05596C6D}" type="presParOf" srcId="{54296E9D-72D4-49C1-AAA2-FF56A707AED7}" destId="{7EE96481-4E43-40D4-BBBB-5ADDB062BD25}" srcOrd="0" destOrd="0" presId="urn:microsoft.com/office/officeart/2005/8/layout/hierarchy6"/>
    <dgm:cxn modelId="{ADC84E6D-0D59-40DD-84EF-22F5114162D6}" type="presParOf" srcId="{54296E9D-72D4-49C1-AAA2-FF56A707AED7}" destId="{FF137FE0-AE09-43CD-866C-8B398D24E750}" srcOrd="1" destOrd="0" presId="urn:microsoft.com/office/officeart/2005/8/layout/hierarchy6"/>
    <dgm:cxn modelId="{A2EAEF86-595D-4DAE-B900-33600D5F6465}" type="presParOf" srcId="{C519F2FD-84BF-44EF-A57D-C442605B5C63}" destId="{77C07ECA-4D5F-4EFF-A7EB-C5C5908C00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5D150BA3-8DA9-4A75-B40A-D59E6ECD26F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04D025-8B1D-42A0-94C0-46536CB8C3DC}">
      <dgm:prSet phldrT="[Text]" custT="1"/>
      <dgm:spPr/>
      <dgm:t>
        <a:bodyPr/>
        <a:lstStyle/>
        <a:p>
          <a:r>
            <a:rPr lang="en-US" sz="1600" dirty="0" smtClean="0"/>
            <a:t>document</a:t>
          </a:r>
          <a:endParaRPr lang="en-US" sz="1600" dirty="0"/>
        </a:p>
      </dgm:t>
    </dgm:pt>
    <dgm:pt modelId="{AB7C125B-8EB0-4108-9DE5-71230D9869D2}" type="parTrans" cxnId="{12E3E06F-1A15-4E25-8B1D-3D7B0CE7422F}">
      <dgm:prSet/>
      <dgm:spPr/>
      <dgm:t>
        <a:bodyPr/>
        <a:lstStyle/>
        <a:p>
          <a:endParaRPr lang="en-US" sz="1600"/>
        </a:p>
      </dgm:t>
    </dgm:pt>
    <dgm:pt modelId="{F5E056E5-D470-4177-8243-857CB7FD0580}" type="sibTrans" cxnId="{12E3E06F-1A15-4E25-8B1D-3D7B0CE7422F}">
      <dgm:prSet/>
      <dgm:spPr/>
      <dgm:t>
        <a:bodyPr/>
        <a:lstStyle/>
        <a:p>
          <a:endParaRPr lang="en-US" sz="1600"/>
        </a:p>
      </dgm:t>
    </dgm:pt>
    <dgm:pt modelId="{3037A615-93FB-43C2-AEFC-2718AFF7BE2B}" type="asst">
      <dgm:prSet phldrT="[Text]" custT="1"/>
      <dgm:spPr/>
      <dgm:t>
        <a:bodyPr/>
        <a:lstStyle/>
        <a:p>
          <a:r>
            <a:rPr lang="en-US" sz="1600" dirty="0" smtClean="0"/>
            <a:t>head</a:t>
          </a:r>
          <a:endParaRPr lang="en-US" sz="1600" dirty="0"/>
        </a:p>
      </dgm:t>
    </dgm:pt>
    <dgm:pt modelId="{65B74BBC-EBB8-4512-8DA6-2BE6DD75C4AC}" type="parTrans" cxnId="{B2337186-AE85-4CE3-A3BB-4665A483E764}">
      <dgm:prSet/>
      <dgm:spPr/>
      <dgm:t>
        <a:bodyPr/>
        <a:lstStyle/>
        <a:p>
          <a:endParaRPr lang="en-US" sz="1600"/>
        </a:p>
      </dgm:t>
    </dgm:pt>
    <dgm:pt modelId="{8AD4F55E-E5E9-4484-9592-00767E617B69}" type="sibTrans" cxnId="{B2337186-AE85-4CE3-A3BB-4665A483E764}">
      <dgm:prSet/>
      <dgm:spPr/>
      <dgm:t>
        <a:bodyPr/>
        <a:lstStyle/>
        <a:p>
          <a:endParaRPr lang="en-US" sz="1600"/>
        </a:p>
      </dgm:t>
    </dgm:pt>
    <dgm:pt modelId="{C21F7001-2CC9-4916-A8AD-6B1FC605D09E}" type="asst">
      <dgm:prSet phldrT="[Text]" custT="1"/>
      <dgm:spPr/>
      <dgm:t>
        <a:bodyPr/>
        <a:lstStyle/>
        <a:p>
          <a:r>
            <a:rPr lang="en-US" sz="1600" dirty="0" smtClean="0"/>
            <a:t>title</a:t>
          </a:r>
          <a:endParaRPr lang="en-US" sz="1600" dirty="0"/>
        </a:p>
      </dgm:t>
    </dgm:pt>
    <dgm:pt modelId="{83C4FA62-F37D-447D-8C19-FD0823F3A13F}" type="parTrans" cxnId="{480DE9FF-2965-4BA2-B3B0-34836E883B63}">
      <dgm:prSet/>
      <dgm:spPr/>
      <dgm:t>
        <a:bodyPr/>
        <a:lstStyle/>
        <a:p>
          <a:endParaRPr lang="en-US" sz="1600"/>
        </a:p>
      </dgm:t>
    </dgm:pt>
    <dgm:pt modelId="{79CBD88D-2132-470E-B84F-1CE821972B69}" type="sibTrans" cxnId="{480DE9FF-2965-4BA2-B3B0-34836E883B63}">
      <dgm:prSet/>
      <dgm:spPr/>
      <dgm:t>
        <a:bodyPr/>
        <a:lstStyle/>
        <a:p>
          <a:endParaRPr lang="en-US" sz="1600"/>
        </a:p>
      </dgm:t>
    </dgm:pt>
    <dgm:pt modelId="{85F41422-8880-467D-9B4C-C498B0340482}" type="asst">
      <dgm:prSet phldrT="[Text]" custT="1"/>
      <dgm:spPr/>
      <dgm:t>
        <a:bodyPr/>
        <a:lstStyle/>
        <a:p>
          <a:r>
            <a:rPr lang="en-US" sz="1600" dirty="0" smtClean="0"/>
            <a:t>body</a:t>
          </a:r>
          <a:endParaRPr lang="en-US" sz="1600" dirty="0"/>
        </a:p>
      </dgm:t>
    </dgm:pt>
    <dgm:pt modelId="{E6559AFB-1C23-4BB1-A154-30D7AB039D0B}" type="parTrans" cxnId="{3698F311-475D-43C2-8274-01579EC01A91}">
      <dgm:prSet/>
      <dgm:spPr/>
      <dgm:t>
        <a:bodyPr/>
        <a:lstStyle/>
        <a:p>
          <a:endParaRPr lang="en-US" sz="1600"/>
        </a:p>
      </dgm:t>
    </dgm:pt>
    <dgm:pt modelId="{7EC33B09-F7D8-4AA0-8460-F69E83B72067}" type="sibTrans" cxnId="{3698F311-475D-43C2-8274-01579EC01A91}">
      <dgm:prSet/>
      <dgm:spPr/>
      <dgm:t>
        <a:bodyPr/>
        <a:lstStyle/>
        <a:p>
          <a:endParaRPr lang="en-US" sz="1600"/>
        </a:p>
      </dgm:t>
    </dgm:pt>
    <dgm:pt modelId="{712E9B43-257C-400B-8040-9BC0D39C6B54}" type="asst">
      <dgm:prSet phldrT="[Text]" custT="1"/>
      <dgm:spPr/>
      <dgm:t>
        <a:bodyPr/>
        <a:lstStyle/>
        <a:p>
          <a:r>
            <a:rPr lang="en-US" sz="1600" dirty="0" smtClean="0"/>
            <a:t>h1</a:t>
          </a:r>
          <a:endParaRPr lang="en-US" sz="1600" dirty="0"/>
        </a:p>
      </dgm:t>
    </dgm:pt>
    <dgm:pt modelId="{2FAD4FC1-FB66-4D61-A2EE-0BB5235639DB}" type="parTrans" cxnId="{C0DF5093-4A85-4449-8D75-41707A256FBA}">
      <dgm:prSet/>
      <dgm:spPr/>
      <dgm:t>
        <a:bodyPr/>
        <a:lstStyle/>
        <a:p>
          <a:endParaRPr lang="en-US" sz="1600"/>
        </a:p>
      </dgm:t>
    </dgm:pt>
    <dgm:pt modelId="{DFA0F9F8-B967-433E-8E16-E0EE491C7B3E}" type="sibTrans" cxnId="{C0DF5093-4A85-4449-8D75-41707A256FBA}">
      <dgm:prSet/>
      <dgm:spPr/>
      <dgm:t>
        <a:bodyPr/>
        <a:lstStyle/>
        <a:p>
          <a:endParaRPr lang="en-US" sz="1600"/>
        </a:p>
      </dgm:t>
    </dgm:pt>
    <dgm:pt modelId="{A344DBCC-BAE3-4084-A703-460F8E91F35F}" type="asst">
      <dgm:prSet phldrT="[Text]" custT="1"/>
      <dgm:spPr/>
      <dgm:t>
        <a:bodyPr/>
        <a:lstStyle/>
        <a:p>
          <a:r>
            <a:rPr lang="en-US" sz="1600" dirty="0" smtClean="0"/>
            <a:t>“hello”</a:t>
          </a:r>
          <a:endParaRPr lang="en-US" sz="1600" dirty="0"/>
        </a:p>
      </dgm:t>
    </dgm:pt>
    <dgm:pt modelId="{E22F0EC2-D9FA-46C0-B888-5E443E4B4227}" type="parTrans" cxnId="{B9B97857-F767-4DAF-AFB4-D7BAE615A0FD}">
      <dgm:prSet/>
      <dgm:spPr/>
      <dgm:t>
        <a:bodyPr/>
        <a:lstStyle/>
        <a:p>
          <a:endParaRPr lang="en-US" sz="1600"/>
        </a:p>
      </dgm:t>
    </dgm:pt>
    <dgm:pt modelId="{0F167ED0-DADB-4FF6-B191-93E4D35AD4A3}" type="sibTrans" cxnId="{B9B97857-F767-4DAF-AFB4-D7BAE615A0FD}">
      <dgm:prSet/>
      <dgm:spPr/>
      <dgm:t>
        <a:bodyPr/>
        <a:lstStyle/>
        <a:p>
          <a:endParaRPr lang="en-US" sz="1600"/>
        </a:p>
      </dgm:t>
    </dgm:pt>
    <dgm:pt modelId="{3C621D97-CE57-41D8-A4AA-5CA5616DE534}" type="asst">
      <dgm:prSet phldrT="[Text]" custT="1"/>
      <dgm:spPr/>
      <dgm:t>
        <a:bodyPr/>
        <a:lstStyle/>
        <a:p>
          <a:r>
            <a:rPr lang="en-US" sz="1600" dirty="0" smtClean="0"/>
            <a:t>div</a:t>
          </a:r>
          <a:endParaRPr lang="en-US" sz="1600" dirty="0"/>
        </a:p>
      </dgm:t>
    </dgm:pt>
    <dgm:pt modelId="{C84CFE4F-1A39-40D7-B99A-271EFDE559EB}" type="parTrans" cxnId="{FF232AE4-7661-42AB-9B11-90D579FD2531}">
      <dgm:prSet/>
      <dgm:spPr/>
      <dgm:t>
        <a:bodyPr/>
        <a:lstStyle/>
        <a:p>
          <a:endParaRPr lang="en-US" sz="1600"/>
        </a:p>
      </dgm:t>
    </dgm:pt>
    <dgm:pt modelId="{23082ED1-D444-428D-8666-37448C23D640}" type="sibTrans" cxnId="{FF232AE4-7661-42AB-9B11-90D579FD2531}">
      <dgm:prSet/>
      <dgm:spPr/>
      <dgm:t>
        <a:bodyPr/>
        <a:lstStyle/>
        <a:p>
          <a:endParaRPr lang="en-US" sz="1600"/>
        </a:p>
      </dgm:t>
    </dgm:pt>
    <dgm:pt modelId="{AA2EBC6F-7F8F-45CA-84E6-080034B98E7C}" type="asst">
      <dgm:prSet phldrT="[Text]" custT="1"/>
      <dgm:spPr/>
      <dgm:t>
        <a:bodyPr/>
        <a:lstStyle/>
        <a:p>
          <a:r>
            <a:rPr lang="en-US" sz="1600" dirty="0" smtClean="0"/>
            <a:t>“some text”</a:t>
          </a:r>
          <a:endParaRPr lang="en-US" sz="1600" dirty="0"/>
        </a:p>
      </dgm:t>
    </dgm:pt>
    <dgm:pt modelId="{4A9AE65A-1041-4E7D-AC52-7610DB4CD4B6}" type="parTrans" cxnId="{275FB86A-1F82-49EB-8293-75838A0CE93F}">
      <dgm:prSet/>
      <dgm:spPr/>
      <dgm:t>
        <a:bodyPr/>
        <a:lstStyle/>
        <a:p>
          <a:endParaRPr lang="en-US" sz="1600"/>
        </a:p>
      </dgm:t>
    </dgm:pt>
    <dgm:pt modelId="{2ED53A4C-A844-4B2A-BC78-57A92094249E}" type="sibTrans" cxnId="{275FB86A-1F82-49EB-8293-75838A0CE93F}">
      <dgm:prSet/>
      <dgm:spPr/>
      <dgm:t>
        <a:bodyPr/>
        <a:lstStyle/>
        <a:p>
          <a:endParaRPr lang="en-US" sz="1600"/>
        </a:p>
      </dgm:t>
    </dgm:pt>
    <dgm:pt modelId="{01F86150-C278-3D45-B2B9-D5065E960C1D}" type="asst">
      <dgm:prSet phldrT="[Text]" custT="1"/>
      <dgm:spPr/>
      <dgm:t>
        <a:bodyPr/>
        <a:lstStyle/>
        <a:p>
          <a:r>
            <a:rPr lang="en-US" sz="1600" dirty="0" smtClean="0"/>
            <a:t>“hello world!”</a:t>
          </a:r>
          <a:endParaRPr lang="en-US" sz="1600" dirty="0"/>
        </a:p>
      </dgm:t>
    </dgm:pt>
    <dgm:pt modelId="{F6AC0295-48D3-4240-9261-E4102D3A842F}" type="parTrans" cxnId="{3120820D-9D45-5E4F-969B-2E62E58A2577}">
      <dgm:prSet/>
      <dgm:spPr/>
      <dgm:t>
        <a:bodyPr/>
        <a:lstStyle/>
        <a:p>
          <a:endParaRPr lang="en-US" sz="1600"/>
        </a:p>
      </dgm:t>
    </dgm:pt>
    <dgm:pt modelId="{E248850E-1F23-C741-8F8F-18F28A9BDEAB}" type="sibTrans" cxnId="{3120820D-9D45-5E4F-969B-2E62E58A2577}">
      <dgm:prSet/>
      <dgm:spPr/>
      <dgm:t>
        <a:bodyPr/>
        <a:lstStyle/>
        <a:p>
          <a:endParaRPr lang="en-US" sz="1600"/>
        </a:p>
      </dgm:t>
    </dgm:pt>
    <dgm:pt modelId="{C519F2FD-84BF-44EF-A57D-C442605B5C63}" type="pres">
      <dgm:prSet presAssocID="{5D150BA3-8DA9-4A75-B40A-D59E6ECD26F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265CC9-1FFF-4D44-94C0-C1901099DCAD}" type="pres">
      <dgm:prSet presAssocID="{5D150BA3-8DA9-4A75-B40A-D59E6ECD26F8}" presName="hierFlow" presStyleCnt="0"/>
      <dgm:spPr/>
      <dgm:t>
        <a:bodyPr/>
        <a:lstStyle/>
        <a:p>
          <a:endParaRPr lang="en-US"/>
        </a:p>
      </dgm:t>
    </dgm:pt>
    <dgm:pt modelId="{59FF4A41-E3EB-48F3-BB48-FA78CFC035BA}" type="pres">
      <dgm:prSet presAssocID="{5D150BA3-8DA9-4A75-B40A-D59E6ECD26F8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5F5EB1F-0CA0-498A-8EEA-B7DCDF1492FF}" type="pres">
      <dgm:prSet presAssocID="{2304D025-8B1D-42A0-94C0-46536CB8C3DC}" presName="Name14" presStyleCnt="0"/>
      <dgm:spPr/>
      <dgm:t>
        <a:bodyPr/>
        <a:lstStyle/>
        <a:p>
          <a:endParaRPr lang="en-US"/>
        </a:p>
      </dgm:t>
    </dgm:pt>
    <dgm:pt modelId="{82FF5BD5-6EB4-417E-9DF3-495F18E67FCB}" type="pres">
      <dgm:prSet presAssocID="{2304D025-8B1D-42A0-94C0-46536CB8C3DC}" presName="level1Shape" presStyleLbl="node0" presStyleIdx="0" presStyleCnt="1" custScaleX="1472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694D9-EA87-4ED0-8A08-A6094A9FF0D3}" type="pres">
      <dgm:prSet presAssocID="{2304D025-8B1D-42A0-94C0-46536CB8C3DC}" presName="hierChild2" presStyleCnt="0"/>
      <dgm:spPr/>
      <dgm:t>
        <a:bodyPr/>
        <a:lstStyle/>
        <a:p>
          <a:endParaRPr lang="en-US"/>
        </a:p>
      </dgm:t>
    </dgm:pt>
    <dgm:pt modelId="{36C1BEDA-CB8A-4B58-912B-32FEF1C1F075}" type="pres">
      <dgm:prSet presAssocID="{65B74BBC-EBB8-4512-8DA6-2BE6DD75C4A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A00DA8D8-8A93-44DC-82A0-B288E9B09194}" type="pres">
      <dgm:prSet presAssocID="{3037A615-93FB-43C2-AEFC-2718AFF7BE2B}" presName="Name21" presStyleCnt="0"/>
      <dgm:spPr/>
      <dgm:t>
        <a:bodyPr/>
        <a:lstStyle/>
        <a:p>
          <a:endParaRPr lang="en-US"/>
        </a:p>
      </dgm:t>
    </dgm:pt>
    <dgm:pt modelId="{6EB17815-7CD5-420B-8FBC-126457C23065}" type="pres">
      <dgm:prSet presAssocID="{3037A615-93FB-43C2-AEFC-2718AFF7BE2B}" presName="level2Shape" presStyleLbl="asst1" presStyleIdx="0" presStyleCnt="8"/>
      <dgm:spPr/>
      <dgm:t>
        <a:bodyPr/>
        <a:lstStyle/>
        <a:p>
          <a:endParaRPr lang="en-US"/>
        </a:p>
      </dgm:t>
    </dgm:pt>
    <dgm:pt modelId="{C87F198A-A8AD-4D45-A0CE-C190826BE166}" type="pres">
      <dgm:prSet presAssocID="{3037A615-93FB-43C2-AEFC-2718AFF7BE2B}" presName="hierChild3" presStyleCnt="0"/>
      <dgm:spPr/>
      <dgm:t>
        <a:bodyPr/>
        <a:lstStyle/>
        <a:p>
          <a:endParaRPr lang="en-US"/>
        </a:p>
      </dgm:t>
    </dgm:pt>
    <dgm:pt modelId="{E0BD0C45-98E5-4FC2-BF99-FA7772E2564C}" type="pres">
      <dgm:prSet presAssocID="{83C4FA62-F37D-447D-8C19-FD0823F3A13F}" presName="Name19" presStyleLbl="parChTrans1D3" presStyleIdx="0" presStyleCnt="3"/>
      <dgm:spPr/>
      <dgm:t>
        <a:bodyPr/>
        <a:lstStyle/>
        <a:p>
          <a:endParaRPr lang="en-US"/>
        </a:p>
      </dgm:t>
    </dgm:pt>
    <dgm:pt modelId="{F85A4D8A-6E23-40E3-B1E4-066BE6028763}" type="pres">
      <dgm:prSet presAssocID="{C21F7001-2CC9-4916-A8AD-6B1FC605D09E}" presName="Name21" presStyleCnt="0"/>
      <dgm:spPr/>
      <dgm:t>
        <a:bodyPr/>
        <a:lstStyle/>
        <a:p>
          <a:endParaRPr lang="en-US"/>
        </a:p>
      </dgm:t>
    </dgm:pt>
    <dgm:pt modelId="{C772BCA0-E3A7-4E21-91A7-74A486E3F71F}" type="pres">
      <dgm:prSet presAssocID="{C21F7001-2CC9-4916-A8AD-6B1FC605D09E}" presName="level2Shape" presStyleLbl="asst1" presStyleIdx="1" presStyleCnt="8"/>
      <dgm:spPr/>
      <dgm:t>
        <a:bodyPr/>
        <a:lstStyle/>
        <a:p>
          <a:endParaRPr lang="en-US"/>
        </a:p>
      </dgm:t>
    </dgm:pt>
    <dgm:pt modelId="{0BEB4F0E-3A44-4FFA-B8CE-9BD782A4B6E8}" type="pres">
      <dgm:prSet presAssocID="{C21F7001-2CC9-4916-A8AD-6B1FC605D09E}" presName="hierChild3" presStyleCnt="0"/>
      <dgm:spPr/>
      <dgm:t>
        <a:bodyPr/>
        <a:lstStyle/>
        <a:p>
          <a:endParaRPr lang="en-US"/>
        </a:p>
      </dgm:t>
    </dgm:pt>
    <dgm:pt modelId="{C0C140FA-9110-4C53-AC55-C2B5223F821F}" type="pres">
      <dgm:prSet presAssocID="{F6AC0295-48D3-4240-9261-E4102D3A842F}" presName="Name19" presStyleLbl="parChTrans1D4" presStyleIdx="0" presStyleCnt="3"/>
      <dgm:spPr/>
      <dgm:t>
        <a:bodyPr/>
        <a:lstStyle/>
        <a:p>
          <a:endParaRPr lang="en-US"/>
        </a:p>
      </dgm:t>
    </dgm:pt>
    <dgm:pt modelId="{734FFDC8-5562-4C5E-8C61-9B0BDEEE1C01}" type="pres">
      <dgm:prSet presAssocID="{01F86150-C278-3D45-B2B9-D5065E960C1D}" presName="Name21" presStyleCnt="0"/>
      <dgm:spPr/>
      <dgm:t>
        <a:bodyPr/>
        <a:lstStyle/>
        <a:p>
          <a:endParaRPr lang="en-US"/>
        </a:p>
      </dgm:t>
    </dgm:pt>
    <dgm:pt modelId="{807D12AD-F1D7-4B28-8157-52D70481A1AE}" type="pres">
      <dgm:prSet presAssocID="{01F86150-C278-3D45-B2B9-D5065E960C1D}" presName="level2Shape" presStyleLbl="asst1" presStyleIdx="2" presStyleCnt="8"/>
      <dgm:spPr/>
      <dgm:t>
        <a:bodyPr/>
        <a:lstStyle/>
        <a:p>
          <a:endParaRPr lang="en-US"/>
        </a:p>
      </dgm:t>
    </dgm:pt>
    <dgm:pt modelId="{59DE15B0-3FFB-450B-811B-CE12F087922A}" type="pres">
      <dgm:prSet presAssocID="{01F86150-C278-3D45-B2B9-D5065E960C1D}" presName="hierChild3" presStyleCnt="0"/>
      <dgm:spPr/>
      <dgm:t>
        <a:bodyPr/>
        <a:lstStyle/>
        <a:p>
          <a:endParaRPr lang="en-US"/>
        </a:p>
      </dgm:t>
    </dgm:pt>
    <dgm:pt modelId="{02B23DFE-F077-447A-8C11-3420A98CB97D}" type="pres">
      <dgm:prSet presAssocID="{E6559AFB-1C23-4BB1-A154-30D7AB039D0B}" presName="Name19" presStyleLbl="parChTrans1D2" presStyleIdx="1" presStyleCnt="2"/>
      <dgm:spPr/>
      <dgm:t>
        <a:bodyPr/>
        <a:lstStyle/>
        <a:p>
          <a:endParaRPr lang="en-US"/>
        </a:p>
      </dgm:t>
    </dgm:pt>
    <dgm:pt modelId="{E5222FAC-2902-4514-A3C8-274CA7740432}" type="pres">
      <dgm:prSet presAssocID="{85F41422-8880-467D-9B4C-C498B0340482}" presName="Name21" presStyleCnt="0"/>
      <dgm:spPr/>
      <dgm:t>
        <a:bodyPr/>
        <a:lstStyle/>
        <a:p>
          <a:endParaRPr lang="en-US"/>
        </a:p>
      </dgm:t>
    </dgm:pt>
    <dgm:pt modelId="{C9069116-B24C-43A7-AB11-0702384527F1}" type="pres">
      <dgm:prSet presAssocID="{85F41422-8880-467D-9B4C-C498B0340482}" presName="level2Shape" presStyleLbl="asst1" presStyleIdx="3" presStyleCnt="8"/>
      <dgm:spPr/>
      <dgm:t>
        <a:bodyPr/>
        <a:lstStyle/>
        <a:p>
          <a:endParaRPr lang="en-US"/>
        </a:p>
      </dgm:t>
    </dgm:pt>
    <dgm:pt modelId="{4410BDD1-8048-4AE9-B531-884EAFEB344C}" type="pres">
      <dgm:prSet presAssocID="{85F41422-8880-467D-9B4C-C498B0340482}" presName="hierChild3" presStyleCnt="0"/>
      <dgm:spPr/>
      <dgm:t>
        <a:bodyPr/>
        <a:lstStyle/>
        <a:p>
          <a:endParaRPr lang="en-US"/>
        </a:p>
      </dgm:t>
    </dgm:pt>
    <dgm:pt modelId="{C87A69A5-1E7B-4956-AA3C-7E20A9CDF56B}" type="pres">
      <dgm:prSet presAssocID="{2FAD4FC1-FB66-4D61-A2EE-0BB5235639DB}" presName="Name19" presStyleLbl="parChTrans1D3" presStyleIdx="1" presStyleCnt="3"/>
      <dgm:spPr/>
      <dgm:t>
        <a:bodyPr/>
        <a:lstStyle/>
        <a:p>
          <a:endParaRPr lang="en-US"/>
        </a:p>
      </dgm:t>
    </dgm:pt>
    <dgm:pt modelId="{4957BA5E-9854-4653-A858-B665060D8383}" type="pres">
      <dgm:prSet presAssocID="{712E9B43-257C-400B-8040-9BC0D39C6B54}" presName="Name21" presStyleCnt="0"/>
      <dgm:spPr/>
      <dgm:t>
        <a:bodyPr/>
        <a:lstStyle/>
        <a:p>
          <a:endParaRPr lang="en-US"/>
        </a:p>
      </dgm:t>
    </dgm:pt>
    <dgm:pt modelId="{55D6651B-FEE5-41D8-81EF-74351DE90035}" type="pres">
      <dgm:prSet presAssocID="{712E9B43-257C-400B-8040-9BC0D39C6B54}" presName="level2Shape" presStyleLbl="asst1" presStyleIdx="4" presStyleCnt="8"/>
      <dgm:spPr/>
      <dgm:t>
        <a:bodyPr/>
        <a:lstStyle/>
        <a:p>
          <a:endParaRPr lang="en-US"/>
        </a:p>
      </dgm:t>
    </dgm:pt>
    <dgm:pt modelId="{F88CBB72-1E5C-4363-8659-DB931CAA6FC5}" type="pres">
      <dgm:prSet presAssocID="{712E9B43-257C-400B-8040-9BC0D39C6B54}" presName="hierChild3" presStyleCnt="0"/>
      <dgm:spPr/>
      <dgm:t>
        <a:bodyPr/>
        <a:lstStyle/>
        <a:p>
          <a:endParaRPr lang="en-US"/>
        </a:p>
      </dgm:t>
    </dgm:pt>
    <dgm:pt modelId="{0AD6A67D-3FDE-4FF9-801A-1D8C4AFD1C38}" type="pres">
      <dgm:prSet presAssocID="{E22F0EC2-D9FA-46C0-B888-5E443E4B4227}" presName="Name19" presStyleLbl="parChTrans1D4" presStyleIdx="1" presStyleCnt="3"/>
      <dgm:spPr/>
      <dgm:t>
        <a:bodyPr/>
        <a:lstStyle/>
        <a:p>
          <a:endParaRPr lang="en-US"/>
        </a:p>
      </dgm:t>
    </dgm:pt>
    <dgm:pt modelId="{B300573A-5575-4757-9835-6B7B26576300}" type="pres">
      <dgm:prSet presAssocID="{A344DBCC-BAE3-4084-A703-460F8E91F35F}" presName="Name21" presStyleCnt="0"/>
      <dgm:spPr/>
      <dgm:t>
        <a:bodyPr/>
        <a:lstStyle/>
        <a:p>
          <a:endParaRPr lang="en-US"/>
        </a:p>
      </dgm:t>
    </dgm:pt>
    <dgm:pt modelId="{68DD3A97-8373-4A96-8C08-0AA939F333C6}" type="pres">
      <dgm:prSet presAssocID="{A344DBCC-BAE3-4084-A703-460F8E91F35F}" presName="level2Shape" presStyleLbl="asst1" presStyleIdx="5" presStyleCnt="8"/>
      <dgm:spPr/>
      <dgm:t>
        <a:bodyPr/>
        <a:lstStyle/>
        <a:p>
          <a:endParaRPr lang="en-US"/>
        </a:p>
      </dgm:t>
    </dgm:pt>
    <dgm:pt modelId="{9DCFC04C-C8B8-4F2F-BEAD-A570E1EB3BB4}" type="pres">
      <dgm:prSet presAssocID="{A344DBCC-BAE3-4084-A703-460F8E91F35F}" presName="hierChild3" presStyleCnt="0"/>
      <dgm:spPr/>
      <dgm:t>
        <a:bodyPr/>
        <a:lstStyle/>
        <a:p>
          <a:endParaRPr lang="en-US"/>
        </a:p>
      </dgm:t>
    </dgm:pt>
    <dgm:pt modelId="{2663F5DA-3581-4E3F-98C4-7D3FBB0551F5}" type="pres">
      <dgm:prSet presAssocID="{C84CFE4F-1A39-40D7-B99A-271EFDE559EB}" presName="Name19" presStyleLbl="parChTrans1D3" presStyleIdx="2" presStyleCnt="3"/>
      <dgm:spPr/>
      <dgm:t>
        <a:bodyPr/>
        <a:lstStyle/>
        <a:p>
          <a:endParaRPr lang="en-US"/>
        </a:p>
      </dgm:t>
    </dgm:pt>
    <dgm:pt modelId="{3F69FD0B-F813-4D39-B22F-C457686B7FCD}" type="pres">
      <dgm:prSet presAssocID="{3C621D97-CE57-41D8-A4AA-5CA5616DE534}" presName="Name21" presStyleCnt="0"/>
      <dgm:spPr/>
      <dgm:t>
        <a:bodyPr/>
        <a:lstStyle/>
        <a:p>
          <a:endParaRPr lang="en-US"/>
        </a:p>
      </dgm:t>
    </dgm:pt>
    <dgm:pt modelId="{82A10576-A629-4ACD-B036-F15B7AF2D53F}" type="pres">
      <dgm:prSet presAssocID="{3C621D97-CE57-41D8-A4AA-5CA5616DE534}" presName="level2Shape" presStyleLbl="asst1" presStyleIdx="6" presStyleCnt="8"/>
      <dgm:spPr/>
      <dgm:t>
        <a:bodyPr/>
        <a:lstStyle/>
        <a:p>
          <a:endParaRPr lang="en-US"/>
        </a:p>
      </dgm:t>
    </dgm:pt>
    <dgm:pt modelId="{5827BA4F-8003-418B-9154-B5E0D91032AD}" type="pres">
      <dgm:prSet presAssocID="{3C621D97-CE57-41D8-A4AA-5CA5616DE534}" presName="hierChild3" presStyleCnt="0"/>
      <dgm:spPr/>
      <dgm:t>
        <a:bodyPr/>
        <a:lstStyle/>
        <a:p>
          <a:endParaRPr lang="en-US"/>
        </a:p>
      </dgm:t>
    </dgm:pt>
    <dgm:pt modelId="{A068522A-5120-44A1-9344-81AD48D64D45}" type="pres">
      <dgm:prSet presAssocID="{4A9AE65A-1041-4E7D-AC52-7610DB4CD4B6}" presName="Name19" presStyleLbl="parChTrans1D4" presStyleIdx="2" presStyleCnt="3"/>
      <dgm:spPr/>
      <dgm:t>
        <a:bodyPr/>
        <a:lstStyle/>
        <a:p>
          <a:endParaRPr lang="en-US"/>
        </a:p>
      </dgm:t>
    </dgm:pt>
    <dgm:pt modelId="{54296E9D-72D4-49C1-AAA2-FF56A707AED7}" type="pres">
      <dgm:prSet presAssocID="{AA2EBC6F-7F8F-45CA-84E6-080034B98E7C}" presName="Name21" presStyleCnt="0"/>
      <dgm:spPr/>
      <dgm:t>
        <a:bodyPr/>
        <a:lstStyle/>
        <a:p>
          <a:endParaRPr lang="en-US"/>
        </a:p>
      </dgm:t>
    </dgm:pt>
    <dgm:pt modelId="{7EE96481-4E43-40D4-BBBB-5ADDB062BD25}" type="pres">
      <dgm:prSet presAssocID="{AA2EBC6F-7F8F-45CA-84E6-080034B98E7C}" presName="level2Shape" presStyleLbl="asst1" presStyleIdx="7" presStyleCnt="8"/>
      <dgm:spPr/>
      <dgm:t>
        <a:bodyPr/>
        <a:lstStyle/>
        <a:p>
          <a:endParaRPr lang="en-US"/>
        </a:p>
      </dgm:t>
    </dgm:pt>
    <dgm:pt modelId="{FF137FE0-AE09-43CD-866C-8B398D24E750}" type="pres">
      <dgm:prSet presAssocID="{AA2EBC6F-7F8F-45CA-84E6-080034B98E7C}" presName="hierChild3" presStyleCnt="0"/>
      <dgm:spPr/>
      <dgm:t>
        <a:bodyPr/>
        <a:lstStyle/>
        <a:p>
          <a:endParaRPr lang="en-US"/>
        </a:p>
      </dgm:t>
    </dgm:pt>
    <dgm:pt modelId="{77C07ECA-4D5F-4EFF-A7EB-C5C5908C0075}" type="pres">
      <dgm:prSet presAssocID="{5D150BA3-8DA9-4A75-B40A-D59E6ECD26F8}" presName="bgShapesFlow" presStyleCnt="0"/>
      <dgm:spPr/>
      <dgm:t>
        <a:bodyPr/>
        <a:lstStyle/>
        <a:p>
          <a:endParaRPr lang="en-US"/>
        </a:p>
      </dgm:t>
    </dgm:pt>
  </dgm:ptLst>
  <dgm:cxnLst>
    <dgm:cxn modelId="{CADB25A7-9BDD-4152-AEAF-CF30A6041B98}" type="presOf" srcId="{E22F0EC2-D9FA-46C0-B888-5E443E4B4227}" destId="{0AD6A67D-3FDE-4FF9-801A-1D8C4AFD1C38}" srcOrd="0" destOrd="0" presId="urn:microsoft.com/office/officeart/2005/8/layout/hierarchy6"/>
    <dgm:cxn modelId="{EEA82BF7-9770-4B7F-B887-B4EC03AB2E9C}" type="presOf" srcId="{3037A615-93FB-43C2-AEFC-2718AFF7BE2B}" destId="{6EB17815-7CD5-420B-8FBC-126457C23065}" srcOrd="0" destOrd="0" presId="urn:microsoft.com/office/officeart/2005/8/layout/hierarchy6"/>
    <dgm:cxn modelId="{480DE9FF-2965-4BA2-B3B0-34836E883B63}" srcId="{3037A615-93FB-43C2-AEFC-2718AFF7BE2B}" destId="{C21F7001-2CC9-4916-A8AD-6B1FC605D09E}" srcOrd="0" destOrd="0" parTransId="{83C4FA62-F37D-447D-8C19-FD0823F3A13F}" sibTransId="{79CBD88D-2132-470E-B84F-1CE821972B69}"/>
    <dgm:cxn modelId="{073A8828-7043-45C6-845C-4F14664758F8}" type="presOf" srcId="{712E9B43-257C-400B-8040-9BC0D39C6B54}" destId="{55D6651B-FEE5-41D8-81EF-74351DE90035}" srcOrd="0" destOrd="0" presId="urn:microsoft.com/office/officeart/2005/8/layout/hierarchy6"/>
    <dgm:cxn modelId="{08843235-92A7-4AB7-96EE-C0102757384E}" type="presOf" srcId="{C21F7001-2CC9-4916-A8AD-6B1FC605D09E}" destId="{C772BCA0-E3A7-4E21-91A7-74A486E3F71F}" srcOrd="0" destOrd="0" presId="urn:microsoft.com/office/officeart/2005/8/layout/hierarchy6"/>
    <dgm:cxn modelId="{07BFE693-C820-426B-BD37-C5EE35F6C83C}" type="presOf" srcId="{83C4FA62-F37D-447D-8C19-FD0823F3A13F}" destId="{E0BD0C45-98E5-4FC2-BF99-FA7772E2564C}" srcOrd="0" destOrd="0" presId="urn:microsoft.com/office/officeart/2005/8/layout/hierarchy6"/>
    <dgm:cxn modelId="{4DA314A0-893A-487B-A409-922B858C1BCA}" type="presOf" srcId="{A344DBCC-BAE3-4084-A703-460F8E91F35F}" destId="{68DD3A97-8373-4A96-8C08-0AA939F333C6}" srcOrd="0" destOrd="0" presId="urn:microsoft.com/office/officeart/2005/8/layout/hierarchy6"/>
    <dgm:cxn modelId="{72B8B3CD-A93E-4EA5-8FF5-0C3F8A1BF79A}" type="presOf" srcId="{3C621D97-CE57-41D8-A4AA-5CA5616DE534}" destId="{82A10576-A629-4ACD-B036-F15B7AF2D53F}" srcOrd="0" destOrd="0" presId="urn:microsoft.com/office/officeart/2005/8/layout/hierarchy6"/>
    <dgm:cxn modelId="{0CAC7AE7-1079-4585-8E92-7F0A940CAB44}" type="presOf" srcId="{F6AC0295-48D3-4240-9261-E4102D3A842F}" destId="{C0C140FA-9110-4C53-AC55-C2B5223F821F}" srcOrd="0" destOrd="0" presId="urn:microsoft.com/office/officeart/2005/8/layout/hierarchy6"/>
    <dgm:cxn modelId="{3120820D-9D45-5E4F-969B-2E62E58A2577}" srcId="{C21F7001-2CC9-4916-A8AD-6B1FC605D09E}" destId="{01F86150-C278-3D45-B2B9-D5065E960C1D}" srcOrd="0" destOrd="0" parTransId="{F6AC0295-48D3-4240-9261-E4102D3A842F}" sibTransId="{E248850E-1F23-C741-8F8F-18F28A9BDEAB}"/>
    <dgm:cxn modelId="{611DF213-EB78-4B1A-BB1C-194D438FB7C3}" type="presOf" srcId="{C84CFE4F-1A39-40D7-B99A-271EFDE559EB}" destId="{2663F5DA-3581-4E3F-98C4-7D3FBB0551F5}" srcOrd="0" destOrd="0" presId="urn:microsoft.com/office/officeart/2005/8/layout/hierarchy6"/>
    <dgm:cxn modelId="{FF232AE4-7661-42AB-9B11-90D579FD2531}" srcId="{85F41422-8880-467D-9B4C-C498B0340482}" destId="{3C621D97-CE57-41D8-A4AA-5CA5616DE534}" srcOrd="1" destOrd="0" parTransId="{C84CFE4F-1A39-40D7-B99A-271EFDE559EB}" sibTransId="{23082ED1-D444-428D-8666-37448C23D640}"/>
    <dgm:cxn modelId="{EEE95035-0B8D-495C-8BD0-F66508B179A3}" type="presOf" srcId="{01F86150-C278-3D45-B2B9-D5065E960C1D}" destId="{807D12AD-F1D7-4B28-8157-52D70481A1AE}" srcOrd="0" destOrd="0" presId="urn:microsoft.com/office/officeart/2005/8/layout/hierarchy6"/>
    <dgm:cxn modelId="{080E0F15-C857-4DB7-8C31-EAE6094363EF}" type="presOf" srcId="{85F41422-8880-467D-9B4C-C498B0340482}" destId="{C9069116-B24C-43A7-AB11-0702384527F1}" srcOrd="0" destOrd="0" presId="urn:microsoft.com/office/officeart/2005/8/layout/hierarchy6"/>
    <dgm:cxn modelId="{2A88EB98-E248-4F23-9563-595D3D7EC302}" type="presOf" srcId="{E6559AFB-1C23-4BB1-A154-30D7AB039D0B}" destId="{02B23DFE-F077-447A-8C11-3420A98CB97D}" srcOrd="0" destOrd="0" presId="urn:microsoft.com/office/officeart/2005/8/layout/hierarchy6"/>
    <dgm:cxn modelId="{12E3E06F-1A15-4E25-8B1D-3D7B0CE7422F}" srcId="{5D150BA3-8DA9-4A75-B40A-D59E6ECD26F8}" destId="{2304D025-8B1D-42A0-94C0-46536CB8C3DC}" srcOrd="0" destOrd="0" parTransId="{AB7C125B-8EB0-4108-9DE5-71230D9869D2}" sibTransId="{F5E056E5-D470-4177-8243-857CB7FD0580}"/>
    <dgm:cxn modelId="{8D625725-257F-49FE-8DD0-DE81A1885FBA}" type="presOf" srcId="{65B74BBC-EBB8-4512-8DA6-2BE6DD75C4AC}" destId="{36C1BEDA-CB8A-4B58-912B-32FEF1C1F075}" srcOrd="0" destOrd="0" presId="urn:microsoft.com/office/officeart/2005/8/layout/hierarchy6"/>
    <dgm:cxn modelId="{D78A31F7-ACC2-47E9-B8D7-5CC805EC73DD}" type="presOf" srcId="{4A9AE65A-1041-4E7D-AC52-7610DB4CD4B6}" destId="{A068522A-5120-44A1-9344-81AD48D64D45}" srcOrd="0" destOrd="0" presId="urn:microsoft.com/office/officeart/2005/8/layout/hierarchy6"/>
    <dgm:cxn modelId="{98FC5CDC-E2F5-4007-87B3-1636EAABD427}" type="presOf" srcId="{2304D025-8B1D-42A0-94C0-46536CB8C3DC}" destId="{82FF5BD5-6EB4-417E-9DF3-495F18E67FCB}" srcOrd="0" destOrd="0" presId="urn:microsoft.com/office/officeart/2005/8/layout/hierarchy6"/>
    <dgm:cxn modelId="{264253FD-F12B-46B1-8E7B-8C417697558B}" type="presOf" srcId="{AA2EBC6F-7F8F-45CA-84E6-080034B98E7C}" destId="{7EE96481-4E43-40D4-BBBB-5ADDB062BD25}" srcOrd="0" destOrd="0" presId="urn:microsoft.com/office/officeart/2005/8/layout/hierarchy6"/>
    <dgm:cxn modelId="{AA641D95-36B7-4649-945F-94AE90831B00}" type="presOf" srcId="{2FAD4FC1-FB66-4D61-A2EE-0BB5235639DB}" destId="{C87A69A5-1E7B-4956-AA3C-7E20A9CDF56B}" srcOrd="0" destOrd="0" presId="urn:microsoft.com/office/officeart/2005/8/layout/hierarchy6"/>
    <dgm:cxn modelId="{C0DF5093-4A85-4449-8D75-41707A256FBA}" srcId="{85F41422-8880-467D-9B4C-C498B0340482}" destId="{712E9B43-257C-400B-8040-9BC0D39C6B54}" srcOrd="0" destOrd="0" parTransId="{2FAD4FC1-FB66-4D61-A2EE-0BB5235639DB}" sibTransId="{DFA0F9F8-B967-433E-8E16-E0EE491C7B3E}"/>
    <dgm:cxn modelId="{275FB86A-1F82-49EB-8293-75838A0CE93F}" srcId="{3C621D97-CE57-41D8-A4AA-5CA5616DE534}" destId="{AA2EBC6F-7F8F-45CA-84E6-080034B98E7C}" srcOrd="0" destOrd="0" parTransId="{4A9AE65A-1041-4E7D-AC52-7610DB4CD4B6}" sibTransId="{2ED53A4C-A844-4B2A-BC78-57A92094249E}"/>
    <dgm:cxn modelId="{9AB85535-8E6A-4A47-81F6-AEFD74B68C61}" type="presOf" srcId="{5D150BA3-8DA9-4A75-B40A-D59E6ECD26F8}" destId="{C519F2FD-84BF-44EF-A57D-C442605B5C63}" srcOrd="0" destOrd="0" presId="urn:microsoft.com/office/officeart/2005/8/layout/hierarchy6"/>
    <dgm:cxn modelId="{B9B97857-F767-4DAF-AFB4-D7BAE615A0FD}" srcId="{712E9B43-257C-400B-8040-9BC0D39C6B54}" destId="{A344DBCC-BAE3-4084-A703-460F8E91F35F}" srcOrd="0" destOrd="0" parTransId="{E22F0EC2-D9FA-46C0-B888-5E443E4B4227}" sibTransId="{0F167ED0-DADB-4FF6-B191-93E4D35AD4A3}"/>
    <dgm:cxn modelId="{B2337186-AE85-4CE3-A3BB-4665A483E764}" srcId="{2304D025-8B1D-42A0-94C0-46536CB8C3DC}" destId="{3037A615-93FB-43C2-AEFC-2718AFF7BE2B}" srcOrd="0" destOrd="0" parTransId="{65B74BBC-EBB8-4512-8DA6-2BE6DD75C4AC}" sibTransId="{8AD4F55E-E5E9-4484-9592-00767E617B69}"/>
    <dgm:cxn modelId="{3698F311-475D-43C2-8274-01579EC01A91}" srcId="{2304D025-8B1D-42A0-94C0-46536CB8C3DC}" destId="{85F41422-8880-467D-9B4C-C498B0340482}" srcOrd="1" destOrd="0" parTransId="{E6559AFB-1C23-4BB1-A154-30D7AB039D0B}" sibTransId="{7EC33B09-F7D8-4AA0-8460-F69E83B72067}"/>
    <dgm:cxn modelId="{86DC122A-E8AE-4B1F-8570-A4DEC26FC539}" type="presParOf" srcId="{C519F2FD-84BF-44EF-A57D-C442605B5C63}" destId="{56265CC9-1FFF-4D44-94C0-C1901099DCAD}" srcOrd="0" destOrd="0" presId="urn:microsoft.com/office/officeart/2005/8/layout/hierarchy6"/>
    <dgm:cxn modelId="{A174FC1B-1C3E-4B86-8F52-CB8C2CC4849F}" type="presParOf" srcId="{56265CC9-1FFF-4D44-94C0-C1901099DCAD}" destId="{59FF4A41-E3EB-48F3-BB48-FA78CFC035BA}" srcOrd="0" destOrd="0" presId="urn:microsoft.com/office/officeart/2005/8/layout/hierarchy6"/>
    <dgm:cxn modelId="{86B0AA9D-AD44-4CBA-9ECB-15576B8D8B5D}" type="presParOf" srcId="{59FF4A41-E3EB-48F3-BB48-FA78CFC035BA}" destId="{B5F5EB1F-0CA0-498A-8EEA-B7DCDF1492FF}" srcOrd="0" destOrd="0" presId="urn:microsoft.com/office/officeart/2005/8/layout/hierarchy6"/>
    <dgm:cxn modelId="{8F2BA23A-326E-467D-AB5E-2308F1F0CD81}" type="presParOf" srcId="{B5F5EB1F-0CA0-498A-8EEA-B7DCDF1492FF}" destId="{82FF5BD5-6EB4-417E-9DF3-495F18E67FCB}" srcOrd="0" destOrd="0" presId="urn:microsoft.com/office/officeart/2005/8/layout/hierarchy6"/>
    <dgm:cxn modelId="{2185A95A-56CA-4C6A-A06C-D512F29B0AAB}" type="presParOf" srcId="{B5F5EB1F-0CA0-498A-8EEA-B7DCDF1492FF}" destId="{B85694D9-EA87-4ED0-8A08-A6094A9FF0D3}" srcOrd="1" destOrd="0" presId="urn:microsoft.com/office/officeart/2005/8/layout/hierarchy6"/>
    <dgm:cxn modelId="{69860F0B-4BA2-4105-9E8B-61DCA6488023}" type="presParOf" srcId="{B85694D9-EA87-4ED0-8A08-A6094A9FF0D3}" destId="{36C1BEDA-CB8A-4B58-912B-32FEF1C1F075}" srcOrd="0" destOrd="0" presId="urn:microsoft.com/office/officeart/2005/8/layout/hierarchy6"/>
    <dgm:cxn modelId="{CCF576C4-963F-41FF-8AE1-F59C6C379975}" type="presParOf" srcId="{B85694D9-EA87-4ED0-8A08-A6094A9FF0D3}" destId="{A00DA8D8-8A93-44DC-82A0-B288E9B09194}" srcOrd="1" destOrd="0" presId="urn:microsoft.com/office/officeart/2005/8/layout/hierarchy6"/>
    <dgm:cxn modelId="{862087FF-6DBD-469E-92B4-87DB0D4F61FF}" type="presParOf" srcId="{A00DA8D8-8A93-44DC-82A0-B288E9B09194}" destId="{6EB17815-7CD5-420B-8FBC-126457C23065}" srcOrd="0" destOrd="0" presId="urn:microsoft.com/office/officeart/2005/8/layout/hierarchy6"/>
    <dgm:cxn modelId="{56577CDB-4E51-42AF-9FAE-8F0CADF25B54}" type="presParOf" srcId="{A00DA8D8-8A93-44DC-82A0-B288E9B09194}" destId="{C87F198A-A8AD-4D45-A0CE-C190826BE166}" srcOrd="1" destOrd="0" presId="urn:microsoft.com/office/officeart/2005/8/layout/hierarchy6"/>
    <dgm:cxn modelId="{AE4D63A1-8522-40A3-BBA4-9B3CC7D39BF4}" type="presParOf" srcId="{C87F198A-A8AD-4D45-A0CE-C190826BE166}" destId="{E0BD0C45-98E5-4FC2-BF99-FA7772E2564C}" srcOrd="0" destOrd="0" presId="urn:microsoft.com/office/officeart/2005/8/layout/hierarchy6"/>
    <dgm:cxn modelId="{2233C20C-961B-425A-AE33-6CAFED72AF4E}" type="presParOf" srcId="{C87F198A-A8AD-4D45-A0CE-C190826BE166}" destId="{F85A4D8A-6E23-40E3-B1E4-066BE6028763}" srcOrd="1" destOrd="0" presId="urn:microsoft.com/office/officeart/2005/8/layout/hierarchy6"/>
    <dgm:cxn modelId="{94A7EA59-9E34-4A06-B155-D643DF5B8A18}" type="presParOf" srcId="{F85A4D8A-6E23-40E3-B1E4-066BE6028763}" destId="{C772BCA0-E3A7-4E21-91A7-74A486E3F71F}" srcOrd="0" destOrd="0" presId="urn:microsoft.com/office/officeart/2005/8/layout/hierarchy6"/>
    <dgm:cxn modelId="{3E214004-2696-40F3-8C28-D3D4E62D85C2}" type="presParOf" srcId="{F85A4D8A-6E23-40E3-B1E4-066BE6028763}" destId="{0BEB4F0E-3A44-4FFA-B8CE-9BD782A4B6E8}" srcOrd="1" destOrd="0" presId="urn:microsoft.com/office/officeart/2005/8/layout/hierarchy6"/>
    <dgm:cxn modelId="{BDE76D58-D827-443D-A71D-EC7A773D34EA}" type="presParOf" srcId="{0BEB4F0E-3A44-4FFA-B8CE-9BD782A4B6E8}" destId="{C0C140FA-9110-4C53-AC55-C2B5223F821F}" srcOrd="0" destOrd="0" presId="urn:microsoft.com/office/officeart/2005/8/layout/hierarchy6"/>
    <dgm:cxn modelId="{6C5B88E7-16C7-4FB0-8A9C-2C6DDE00882D}" type="presParOf" srcId="{0BEB4F0E-3A44-4FFA-B8CE-9BD782A4B6E8}" destId="{734FFDC8-5562-4C5E-8C61-9B0BDEEE1C01}" srcOrd="1" destOrd="0" presId="urn:microsoft.com/office/officeart/2005/8/layout/hierarchy6"/>
    <dgm:cxn modelId="{7E8BF592-BD5D-40E1-B1BC-74793A082CC8}" type="presParOf" srcId="{734FFDC8-5562-4C5E-8C61-9B0BDEEE1C01}" destId="{807D12AD-F1D7-4B28-8157-52D70481A1AE}" srcOrd="0" destOrd="0" presId="urn:microsoft.com/office/officeart/2005/8/layout/hierarchy6"/>
    <dgm:cxn modelId="{7A35B2B1-F940-4D77-8000-BD9CF4B3F8F3}" type="presParOf" srcId="{734FFDC8-5562-4C5E-8C61-9B0BDEEE1C01}" destId="{59DE15B0-3FFB-450B-811B-CE12F087922A}" srcOrd="1" destOrd="0" presId="urn:microsoft.com/office/officeart/2005/8/layout/hierarchy6"/>
    <dgm:cxn modelId="{6B206CAF-CBE5-4CBC-B5B1-E77C3ECBC5BE}" type="presParOf" srcId="{B85694D9-EA87-4ED0-8A08-A6094A9FF0D3}" destId="{02B23DFE-F077-447A-8C11-3420A98CB97D}" srcOrd="2" destOrd="0" presId="urn:microsoft.com/office/officeart/2005/8/layout/hierarchy6"/>
    <dgm:cxn modelId="{A31C0B81-FE34-4DD6-AD6B-F731A485B957}" type="presParOf" srcId="{B85694D9-EA87-4ED0-8A08-A6094A9FF0D3}" destId="{E5222FAC-2902-4514-A3C8-274CA7740432}" srcOrd="3" destOrd="0" presId="urn:microsoft.com/office/officeart/2005/8/layout/hierarchy6"/>
    <dgm:cxn modelId="{A0E2563E-5F0C-4703-816B-82AD56F194E6}" type="presParOf" srcId="{E5222FAC-2902-4514-A3C8-274CA7740432}" destId="{C9069116-B24C-43A7-AB11-0702384527F1}" srcOrd="0" destOrd="0" presId="urn:microsoft.com/office/officeart/2005/8/layout/hierarchy6"/>
    <dgm:cxn modelId="{325013B7-299F-4E6F-A00F-6D2C4AEB3EA2}" type="presParOf" srcId="{E5222FAC-2902-4514-A3C8-274CA7740432}" destId="{4410BDD1-8048-4AE9-B531-884EAFEB344C}" srcOrd="1" destOrd="0" presId="urn:microsoft.com/office/officeart/2005/8/layout/hierarchy6"/>
    <dgm:cxn modelId="{98479D94-353F-4A06-86CC-D2C3AA1FB606}" type="presParOf" srcId="{4410BDD1-8048-4AE9-B531-884EAFEB344C}" destId="{C87A69A5-1E7B-4956-AA3C-7E20A9CDF56B}" srcOrd="0" destOrd="0" presId="urn:microsoft.com/office/officeart/2005/8/layout/hierarchy6"/>
    <dgm:cxn modelId="{2ED9B609-3433-43F4-8C18-828A1D802423}" type="presParOf" srcId="{4410BDD1-8048-4AE9-B531-884EAFEB344C}" destId="{4957BA5E-9854-4653-A858-B665060D8383}" srcOrd="1" destOrd="0" presId="urn:microsoft.com/office/officeart/2005/8/layout/hierarchy6"/>
    <dgm:cxn modelId="{2CD63CF6-2156-4948-A3AE-E37857BBEF72}" type="presParOf" srcId="{4957BA5E-9854-4653-A858-B665060D8383}" destId="{55D6651B-FEE5-41D8-81EF-74351DE90035}" srcOrd="0" destOrd="0" presId="urn:microsoft.com/office/officeart/2005/8/layout/hierarchy6"/>
    <dgm:cxn modelId="{E9F68F13-3EF1-4FEF-9ABF-FDDFCFE753B3}" type="presParOf" srcId="{4957BA5E-9854-4653-A858-B665060D8383}" destId="{F88CBB72-1E5C-4363-8659-DB931CAA6FC5}" srcOrd="1" destOrd="0" presId="urn:microsoft.com/office/officeart/2005/8/layout/hierarchy6"/>
    <dgm:cxn modelId="{DFB86D4D-D965-47BA-A270-4F5A2B8CB5AE}" type="presParOf" srcId="{F88CBB72-1E5C-4363-8659-DB931CAA6FC5}" destId="{0AD6A67D-3FDE-4FF9-801A-1D8C4AFD1C38}" srcOrd="0" destOrd="0" presId="urn:microsoft.com/office/officeart/2005/8/layout/hierarchy6"/>
    <dgm:cxn modelId="{77D36F40-94FF-4AA2-B85D-9FE526E515A1}" type="presParOf" srcId="{F88CBB72-1E5C-4363-8659-DB931CAA6FC5}" destId="{B300573A-5575-4757-9835-6B7B26576300}" srcOrd="1" destOrd="0" presId="urn:microsoft.com/office/officeart/2005/8/layout/hierarchy6"/>
    <dgm:cxn modelId="{5384EE3D-7361-4881-B5E1-26112E087B33}" type="presParOf" srcId="{B300573A-5575-4757-9835-6B7B26576300}" destId="{68DD3A97-8373-4A96-8C08-0AA939F333C6}" srcOrd="0" destOrd="0" presId="urn:microsoft.com/office/officeart/2005/8/layout/hierarchy6"/>
    <dgm:cxn modelId="{5D079ED7-0621-4A52-A961-D8903AA40522}" type="presParOf" srcId="{B300573A-5575-4757-9835-6B7B26576300}" destId="{9DCFC04C-C8B8-4F2F-BEAD-A570E1EB3BB4}" srcOrd="1" destOrd="0" presId="urn:microsoft.com/office/officeart/2005/8/layout/hierarchy6"/>
    <dgm:cxn modelId="{71552036-65E8-4E8C-BABA-B335CCB5CC57}" type="presParOf" srcId="{4410BDD1-8048-4AE9-B531-884EAFEB344C}" destId="{2663F5DA-3581-4E3F-98C4-7D3FBB0551F5}" srcOrd="2" destOrd="0" presId="urn:microsoft.com/office/officeart/2005/8/layout/hierarchy6"/>
    <dgm:cxn modelId="{BABF1152-C525-4ADA-987C-1E3E1E3E10FC}" type="presParOf" srcId="{4410BDD1-8048-4AE9-B531-884EAFEB344C}" destId="{3F69FD0B-F813-4D39-B22F-C457686B7FCD}" srcOrd="3" destOrd="0" presId="urn:microsoft.com/office/officeart/2005/8/layout/hierarchy6"/>
    <dgm:cxn modelId="{BE4CE625-0FF1-42F5-B0F8-79EBBA58BB33}" type="presParOf" srcId="{3F69FD0B-F813-4D39-B22F-C457686B7FCD}" destId="{82A10576-A629-4ACD-B036-F15B7AF2D53F}" srcOrd="0" destOrd="0" presId="urn:microsoft.com/office/officeart/2005/8/layout/hierarchy6"/>
    <dgm:cxn modelId="{0F55E256-57AF-46C6-809F-FA5EFD5B9BA0}" type="presParOf" srcId="{3F69FD0B-F813-4D39-B22F-C457686B7FCD}" destId="{5827BA4F-8003-418B-9154-B5E0D91032AD}" srcOrd="1" destOrd="0" presId="urn:microsoft.com/office/officeart/2005/8/layout/hierarchy6"/>
    <dgm:cxn modelId="{D89E27CB-E3A6-40AA-B5C3-40FDB2671661}" type="presParOf" srcId="{5827BA4F-8003-418B-9154-B5E0D91032AD}" destId="{A068522A-5120-44A1-9344-81AD48D64D45}" srcOrd="0" destOrd="0" presId="urn:microsoft.com/office/officeart/2005/8/layout/hierarchy6"/>
    <dgm:cxn modelId="{1FA30BF2-B366-46E1-B588-22DE0E7EACA7}" type="presParOf" srcId="{5827BA4F-8003-418B-9154-B5E0D91032AD}" destId="{54296E9D-72D4-49C1-AAA2-FF56A707AED7}" srcOrd="1" destOrd="0" presId="urn:microsoft.com/office/officeart/2005/8/layout/hierarchy6"/>
    <dgm:cxn modelId="{D09ECE14-E4BF-4BA1-8289-B961BE840D6E}" type="presParOf" srcId="{54296E9D-72D4-49C1-AAA2-FF56A707AED7}" destId="{7EE96481-4E43-40D4-BBBB-5ADDB062BD25}" srcOrd="0" destOrd="0" presId="urn:microsoft.com/office/officeart/2005/8/layout/hierarchy6"/>
    <dgm:cxn modelId="{1036ACF1-04DE-4BD0-88D1-0482A639B7ED}" type="presParOf" srcId="{54296E9D-72D4-49C1-AAA2-FF56A707AED7}" destId="{FF137FE0-AE09-43CD-866C-8B398D24E750}" srcOrd="1" destOrd="0" presId="urn:microsoft.com/office/officeart/2005/8/layout/hierarchy6"/>
    <dgm:cxn modelId="{57DDBB84-95EF-4322-B769-F3BC9645A284}" type="presParOf" srcId="{C519F2FD-84BF-44EF-A57D-C442605B5C63}" destId="{77C07ECA-4D5F-4EFF-A7EB-C5C5908C00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5D150BA3-8DA9-4A75-B40A-D59E6ECD26F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04D025-8B1D-42A0-94C0-46536CB8C3DC}">
      <dgm:prSet phldrT="[Text]" custT="1"/>
      <dgm:spPr/>
      <dgm:t>
        <a:bodyPr/>
        <a:lstStyle/>
        <a:p>
          <a:r>
            <a:rPr lang="en-US" sz="1600" dirty="0" smtClean="0"/>
            <a:t>document</a:t>
          </a:r>
          <a:endParaRPr lang="en-US" sz="1600" dirty="0"/>
        </a:p>
      </dgm:t>
    </dgm:pt>
    <dgm:pt modelId="{AB7C125B-8EB0-4108-9DE5-71230D9869D2}" type="parTrans" cxnId="{12E3E06F-1A15-4E25-8B1D-3D7B0CE7422F}">
      <dgm:prSet/>
      <dgm:spPr/>
      <dgm:t>
        <a:bodyPr/>
        <a:lstStyle/>
        <a:p>
          <a:endParaRPr lang="en-US" sz="1600"/>
        </a:p>
      </dgm:t>
    </dgm:pt>
    <dgm:pt modelId="{F5E056E5-D470-4177-8243-857CB7FD0580}" type="sibTrans" cxnId="{12E3E06F-1A15-4E25-8B1D-3D7B0CE7422F}">
      <dgm:prSet/>
      <dgm:spPr/>
      <dgm:t>
        <a:bodyPr/>
        <a:lstStyle/>
        <a:p>
          <a:endParaRPr lang="en-US" sz="1600"/>
        </a:p>
      </dgm:t>
    </dgm:pt>
    <dgm:pt modelId="{3037A615-93FB-43C2-AEFC-2718AFF7BE2B}" type="asst">
      <dgm:prSet phldrT="[Text]" custT="1"/>
      <dgm:spPr/>
      <dgm:t>
        <a:bodyPr/>
        <a:lstStyle/>
        <a:p>
          <a:r>
            <a:rPr lang="en-US" sz="1600" dirty="0" smtClean="0"/>
            <a:t>head</a:t>
          </a:r>
          <a:endParaRPr lang="en-US" sz="1600" dirty="0"/>
        </a:p>
      </dgm:t>
    </dgm:pt>
    <dgm:pt modelId="{65B74BBC-EBB8-4512-8DA6-2BE6DD75C4AC}" type="parTrans" cxnId="{B2337186-AE85-4CE3-A3BB-4665A483E764}">
      <dgm:prSet/>
      <dgm:spPr/>
      <dgm:t>
        <a:bodyPr/>
        <a:lstStyle/>
        <a:p>
          <a:endParaRPr lang="en-US" sz="1600"/>
        </a:p>
      </dgm:t>
    </dgm:pt>
    <dgm:pt modelId="{8AD4F55E-E5E9-4484-9592-00767E617B69}" type="sibTrans" cxnId="{B2337186-AE85-4CE3-A3BB-4665A483E764}">
      <dgm:prSet/>
      <dgm:spPr/>
      <dgm:t>
        <a:bodyPr/>
        <a:lstStyle/>
        <a:p>
          <a:endParaRPr lang="en-US" sz="1600"/>
        </a:p>
      </dgm:t>
    </dgm:pt>
    <dgm:pt modelId="{C21F7001-2CC9-4916-A8AD-6B1FC605D09E}" type="asst">
      <dgm:prSet phldrT="[Text]" custT="1"/>
      <dgm:spPr/>
      <dgm:t>
        <a:bodyPr/>
        <a:lstStyle/>
        <a:p>
          <a:r>
            <a:rPr lang="en-US" sz="1600" dirty="0" smtClean="0"/>
            <a:t>title</a:t>
          </a:r>
          <a:endParaRPr lang="en-US" sz="1600" dirty="0"/>
        </a:p>
      </dgm:t>
    </dgm:pt>
    <dgm:pt modelId="{83C4FA62-F37D-447D-8C19-FD0823F3A13F}" type="parTrans" cxnId="{480DE9FF-2965-4BA2-B3B0-34836E883B63}">
      <dgm:prSet/>
      <dgm:spPr/>
      <dgm:t>
        <a:bodyPr/>
        <a:lstStyle/>
        <a:p>
          <a:endParaRPr lang="en-US" sz="1600"/>
        </a:p>
      </dgm:t>
    </dgm:pt>
    <dgm:pt modelId="{79CBD88D-2132-470E-B84F-1CE821972B69}" type="sibTrans" cxnId="{480DE9FF-2965-4BA2-B3B0-34836E883B63}">
      <dgm:prSet/>
      <dgm:spPr/>
      <dgm:t>
        <a:bodyPr/>
        <a:lstStyle/>
        <a:p>
          <a:endParaRPr lang="en-US" sz="1600"/>
        </a:p>
      </dgm:t>
    </dgm:pt>
    <dgm:pt modelId="{85F41422-8880-467D-9B4C-C498B0340482}" type="asst">
      <dgm:prSet phldrT="[Text]" custT="1"/>
      <dgm:spPr/>
      <dgm:t>
        <a:bodyPr/>
        <a:lstStyle/>
        <a:p>
          <a:r>
            <a:rPr lang="en-US" sz="1600" dirty="0" smtClean="0"/>
            <a:t>body</a:t>
          </a:r>
          <a:endParaRPr lang="en-US" sz="1600" dirty="0"/>
        </a:p>
      </dgm:t>
    </dgm:pt>
    <dgm:pt modelId="{E6559AFB-1C23-4BB1-A154-30D7AB039D0B}" type="parTrans" cxnId="{3698F311-475D-43C2-8274-01579EC01A91}">
      <dgm:prSet/>
      <dgm:spPr/>
      <dgm:t>
        <a:bodyPr/>
        <a:lstStyle/>
        <a:p>
          <a:endParaRPr lang="en-US" sz="1600"/>
        </a:p>
      </dgm:t>
    </dgm:pt>
    <dgm:pt modelId="{7EC33B09-F7D8-4AA0-8460-F69E83B72067}" type="sibTrans" cxnId="{3698F311-475D-43C2-8274-01579EC01A91}">
      <dgm:prSet/>
      <dgm:spPr/>
      <dgm:t>
        <a:bodyPr/>
        <a:lstStyle/>
        <a:p>
          <a:endParaRPr lang="en-US" sz="1600"/>
        </a:p>
      </dgm:t>
    </dgm:pt>
    <dgm:pt modelId="{712E9B43-257C-400B-8040-9BC0D39C6B54}" type="asst">
      <dgm:prSet phldrT="[Text]" custT="1"/>
      <dgm:spPr/>
      <dgm:t>
        <a:bodyPr/>
        <a:lstStyle/>
        <a:p>
          <a:r>
            <a:rPr lang="en-US" sz="1600" dirty="0" smtClean="0"/>
            <a:t>h1</a:t>
          </a:r>
          <a:endParaRPr lang="en-US" sz="1600" dirty="0"/>
        </a:p>
      </dgm:t>
    </dgm:pt>
    <dgm:pt modelId="{2FAD4FC1-FB66-4D61-A2EE-0BB5235639DB}" type="parTrans" cxnId="{C0DF5093-4A85-4449-8D75-41707A256FBA}">
      <dgm:prSet/>
      <dgm:spPr/>
      <dgm:t>
        <a:bodyPr/>
        <a:lstStyle/>
        <a:p>
          <a:endParaRPr lang="en-US" sz="1600"/>
        </a:p>
      </dgm:t>
    </dgm:pt>
    <dgm:pt modelId="{DFA0F9F8-B967-433E-8E16-E0EE491C7B3E}" type="sibTrans" cxnId="{C0DF5093-4A85-4449-8D75-41707A256FBA}">
      <dgm:prSet/>
      <dgm:spPr/>
      <dgm:t>
        <a:bodyPr/>
        <a:lstStyle/>
        <a:p>
          <a:endParaRPr lang="en-US" sz="1600"/>
        </a:p>
      </dgm:t>
    </dgm:pt>
    <dgm:pt modelId="{A344DBCC-BAE3-4084-A703-460F8E91F35F}" type="asst">
      <dgm:prSet phldrT="[Text]" custT="1"/>
      <dgm:spPr/>
      <dgm:t>
        <a:bodyPr/>
        <a:lstStyle/>
        <a:p>
          <a:r>
            <a:rPr lang="en-US" sz="1600" dirty="0" smtClean="0"/>
            <a:t>“hello”</a:t>
          </a:r>
          <a:endParaRPr lang="en-US" sz="1600" dirty="0"/>
        </a:p>
      </dgm:t>
    </dgm:pt>
    <dgm:pt modelId="{E22F0EC2-D9FA-46C0-B888-5E443E4B4227}" type="parTrans" cxnId="{B9B97857-F767-4DAF-AFB4-D7BAE615A0FD}">
      <dgm:prSet/>
      <dgm:spPr/>
      <dgm:t>
        <a:bodyPr/>
        <a:lstStyle/>
        <a:p>
          <a:endParaRPr lang="en-US" sz="1600"/>
        </a:p>
      </dgm:t>
    </dgm:pt>
    <dgm:pt modelId="{0F167ED0-DADB-4FF6-B191-93E4D35AD4A3}" type="sibTrans" cxnId="{B9B97857-F767-4DAF-AFB4-D7BAE615A0FD}">
      <dgm:prSet/>
      <dgm:spPr/>
      <dgm:t>
        <a:bodyPr/>
        <a:lstStyle/>
        <a:p>
          <a:endParaRPr lang="en-US" sz="1600"/>
        </a:p>
      </dgm:t>
    </dgm:pt>
    <dgm:pt modelId="{3C621D97-CE57-41D8-A4AA-5CA5616DE534}" type="asst">
      <dgm:prSet phldrT="[Text]" custT="1"/>
      <dgm:spPr/>
      <dgm:t>
        <a:bodyPr/>
        <a:lstStyle/>
        <a:p>
          <a:r>
            <a:rPr lang="en-US" sz="1600" dirty="0" smtClean="0"/>
            <a:t>div</a:t>
          </a:r>
          <a:endParaRPr lang="en-US" sz="1600" dirty="0"/>
        </a:p>
      </dgm:t>
    </dgm:pt>
    <dgm:pt modelId="{C84CFE4F-1A39-40D7-B99A-271EFDE559EB}" type="parTrans" cxnId="{FF232AE4-7661-42AB-9B11-90D579FD2531}">
      <dgm:prSet/>
      <dgm:spPr/>
      <dgm:t>
        <a:bodyPr/>
        <a:lstStyle/>
        <a:p>
          <a:endParaRPr lang="en-US" sz="1600"/>
        </a:p>
      </dgm:t>
    </dgm:pt>
    <dgm:pt modelId="{23082ED1-D444-428D-8666-37448C23D640}" type="sibTrans" cxnId="{FF232AE4-7661-42AB-9B11-90D579FD2531}">
      <dgm:prSet/>
      <dgm:spPr/>
      <dgm:t>
        <a:bodyPr/>
        <a:lstStyle/>
        <a:p>
          <a:endParaRPr lang="en-US" sz="1600"/>
        </a:p>
      </dgm:t>
    </dgm:pt>
    <dgm:pt modelId="{AA2EBC6F-7F8F-45CA-84E6-080034B98E7C}" type="asst">
      <dgm:prSet phldrT="[Text]" custT="1"/>
      <dgm:spPr/>
      <dgm:t>
        <a:bodyPr/>
        <a:lstStyle/>
        <a:p>
          <a:r>
            <a:rPr lang="en-US" sz="1600" dirty="0" smtClean="0"/>
            <a:t>“some text”</a:t>
          </a:r>
          <a:endParaRPr lang="en-US" sz="1600" dirty="0"/>
        </a:p>
      </dgm:t>
    </dgm:pt>
    <dgm:pt modelId="{4A9AE65A-1041-4E7D-AC52-7610DB4CD4B6}" type="parTrans" cxnId="{275FB86A-1F82-49EB-8293-75838A0CE93F}">
      <dgm:prSet/>
      <dgm:spPr/>
      <dgm:t>
        <a:bodyPr/>
        <a:lstStyle/>
        <a:p>
          <a:endParaRPr lang="en-US" sz="1600"/>
        </a:p>
      </dgm:t>
    </dgm:pt>
    <dgm:pt modelId="{2ED53A4C-A844-4B2A-BC78-57A92094249E}" type="sibTrans" cxnId="{275FB86A-1F82-49EB-8293-75838A0CE93F}">
      <dgm:prSet/>
      <dgm:spPr/>
      <dgm:t>
        <a:bodyPr/>
        <a:lstStyle/>
        <a:p>
          <a:endParaRPr lang="en-US" sz="1600"/>
        </a:p>
      </dgm:t>
    </dgm:pt>
    <dgm:pt modelId="{01F86150-C278-3D45-B2B9-D5065E960C1D}" type="asst">
      <dgm:prSet phldrT="[Text]" custT="1"/>
      <dgm:spPr/>
      <dgm:t>
        <a:bodyPr/>
        <a:lstStyle/>
        <a:p>
          <a:r>
            <a:rPr lang="en-US" sz="1600" dirty="0" smtClean="0"/>
            <a:t>“hello world!”</a:t>
          </a:r>
          <a:endParaRPr lang="en-US" sz="1600" dirty="0"/>
        </a:p>
      </dgm:t>
    </dgm:pt>
    <dgm:pt modelId="{F6AC0295-48D3-4240-9261-E4102D3A842F}" type="parTrans" cxnId="{3120820D-9D45-5E4F-969B-2E62E58A2577}">
      <dgm:prSet/>
      <dgm:spPr/>
      <dgm:t>
        <a:bodyPr/>
        <a:lstStyle/>
        <a:p>
          <a:endParaRPr lang="en-US" sz="1600"/>
        </a:p>
      </dgm:t>
    </dgm:pt>
    <dgm:pt modelId="{E248850E-1F23-C741-8F8F-18F28A9BDEAB}" type="sibTrans" cxnId="{3120820D-9D45-5E4F-969B-2E62E58A2577}">
      <dgm:prSet/>
      <dgm:spPr/>
      <dgm:t>
        <a:bodyPr/>
        <a:lstStyle/>
        <a:p>
          <a:endParaRPr lang="en-US" sz="1600"/>
        </a:p>
      </dgm:t>
    </dgm:pt>
    <dgm:pt modelId="{C519F2FD-84BF-44EF-A57D-C442605B5C63}" type="pres">
      <dgm:prSet presAssocID="{5D150BA3-8DA9-4A75-B40A-D59E6ECD26F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265CC9-1FFF-4D44-94C0-C1901099DCAD}" type="pres">
      <dgm:prSet presAssocID="{5D150BA3-8DA9-4A75-B40A-D59E6ECD26F8}" presName="hierFlow" presStyleCnt="0"/>
      <dgm:spPr/>
      <dgm:t>
        <a:bodyPr/>
        <a:lstStyle/>
        <a:p>
          <a:endParaRPr lang="en-US"/>
        </a:p>
      </dgm:t>
    </dgm:pt>
    <dgm:pt modelId="{59FF4A41-E3EB-48F3-BB48-FA78CFC035BA}" type="pres">
      <dgm:prSet presAssocID="{5D150BA3-8DA9-4A75-B40A-D59E6ECD26F8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5F5EB1F-0CA0-498A-8EEA-B7DCDF1492FF}" type="pres">
      <dgm:prSet presAssocID="{2304D025-8B1D-42A0-94C0-46536CB8C3DC}" presName="Name14" presStyleCnt="0"/>
      <dgm:spPr/>
      <dgm:t>
        <a:bodyPr/>
        <a:lstStyle/>
        <a:p>
          <a:endParaRPr lang="en-US"/>
        </a:p>
      </dgm:t>
    </dgm:pt>
    <dgm:pt modelId="{82FF5BD5-6EB4-417E-9DF3-495F18E67FCB}" type="pres">
      <dgm:prSet presAssocID="{2304D025-8B1D-42A0-94C0-46536CB8C3DC}" presName="level1Shape" presStyleLbl="node0" presStyleIdx="0" presStyleCnt="1" custScaleX="1472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694D9-EA87-4ED0-8A08-A6094A9FF0D3}" type="pres">
      <dgm:prSet presAssocID="{2304D025-8B1D-42A0-94C0-46536CB8C3DC}" presName="hierChild2" presStyleCnt="0"/>
      <dgm:spPr/>
      <dgm:t>
        <a:bodyPr/>
        <a:lstStyle/>
        <a:p>
          <a:endParaRPr lang="en-US"/>
        </a:p>
      </dgm:t>
    </dgm:pt>
    <dgm:pt modelId="{36C1BEDA-CB8A-4B58-912B-32FEF1C1F075}" type="pres">
      <dgm:prSet presAssocID="{65B74BBC-EBB8-4512-8DA6-2BE6DD75C4A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A00DA8D8-8A93-44DC-82A0-B288E9B09194}" type="pres">
      <dgm:prSet presAssocID="{3037A615-93FB-43C2-AEFC-2718AFF7BE2B}" presName="Name21" presStyleCnt="0"/>
      <dgm:spPr/>
      <dgm:t>
        <a:bodyPr/>
        <a:lstStyle/>
        <a:p>
          <a:endParaRPr lang="en-US"/>
        </a:p>
      </dgm:t>
    </dgm:pt>
    <dgm:pt modelId="{6EB17815-7CD5-420B-8FBC-126457C23065}" type="pres">
      <dgm:prSet presAssocID="{3037A615-93FB-43C2-AEFC-2718AFF7BE2B}" presName="level2Shape" presStyleLbl="asst1" presStyleIdx="0" presStyleCnt="8"/>
      <dgm:spPr/>
      <dgm:t>
        <a:bodyPr/>
        <a:lstStyle/>
        <a:p>
          <a:endParaRPr lang="en-US"/>
        </a:p>
      </dgm:t>
    </dgm:pt>
    <dgm:pt modelId="{C87F198A-A8AD-4D45-A0CE-C190826BE166}" type="pres">
      <dgm:prSet presAssocID="{3037A615-93FB-43C2-AEFC-2718AFF7BE2B}" presName="hierChild3" presStyleCnt="0"/>
      <dgm:spPr/>
      <dgm:t>
        <a:bodyPr/>
        <a:lstStyle/>
        <a:p>
          <a:endParaRPr lang="en-US"/>
        </a:p>
      </dgm:t>
    </dgm:pt>
    <dgm:pt modelId="{E0BD0C45-98E5-4FC2-BF99-FA7772E2564C}" type="pres">
      <dgm:prSet presAssocID="{83C4FA62-F37D-447D-8C19-FD0823F3A13F}" presName="Name19" presStyleLbl="parChTrans1D3" presStyleIdx="0" presStyleCnt="3"/>
      <dgm:spPr/>
      <dgm:t>
        <a:bodyPr/>
        <a:lstStyle/>
        <a:p>
          <a:endParaRPr lang="en-US"/>
        </a:p>
      </dgm:t>
    </dgm:pt>
    <dgm:pt modelId="{F85A4D8A-6E23-40E3-B1E4-066BE6028763}" type="pres">
      <dgm:prSet presAssocID="{C21F7001-2CC9-4916-A8AD-6B1FC605D09E}" presName="Name21" presStyleCnt="0"/>
      <dgm:spPr/>
      <dgm:t>
        <a:bodyPr/>
        <a:lstStyle/>
        <a:p>
          <a:endParaRPr lang="en-US"/>
        </a:p>
      </dgm:t>
    </dgm:pt>
    <dgm:pt modelId="{C772BCA0-E3A7-4E21-91A7-74A486E3F71F}" type="pres">
      <dgm:prSet presAssocID="{C21F7001-2CC9-4916-A8AD-6B1FC605D09E}" presName="level2Shape" presStyleLbl="asst1" presStyleIdx="1" presStyleCnt="8"/>
      <dgm:spPr/>
      <dgm:t>
        <a:bodyPr/>
        <a:lstStyle/>
        <a:p>
          <a:endParaRPr lang="en-US"/>
        </a:p>
      </dgm:t>
    </dgm:pt>
    <dgm:pt modelId="{0BEB4F0E-3A44-4FFA-B8CE-9BD782A4B6E8}" type="pres">
      <dgm:prSet presAssocID="{C21F7001-2CC9-4916-A8AD-6B1FC605D09E}" presName="hierChild3" presStyleCnt="0"/>
      <dgm:spPr/>
      <dgm:t>
        <a:bodyPr/>
        <a:lstStyle/>
        <a:p>
          <a:endParaRPr lang="en-US"/>
        </a:p>
      </dgm:t>
    </dgm:pt>
    <dgm:pt modelId="{C0C140FA-9110-4C53-AC55-C2B5223F821F}" type="pres">
      <dgm:prSet presAssocID="{F6AC0295-48D3-4240-9261-E4102D3A842F}" presName="Name19" presStyleLbl="parChTrans1D4" presStyleIdx="0" presStyleCnt="3"/>
      <dgm:spPr/>
      <dgm:t>
        <a:bodyPr/>
        <a:lstStyle/>
        <a:p>
          <a:endParaRPr lang="en-US"/>
        </a:p>
      </dgm:t>
    </dgm:pt>
    <dgm:pt modelId="{734FFDC8-5562-4C5E-8C61-9B0BDEEE1C01}" type="pres">
      <dgm:prSet presAssocID="{01F86150-C278-3D45-B2B9-D5065E960C1D}" presName="Name21" presStyleCnt="0"/>
      <dgm:spPr/>
      <dgm:t>
        <a:bodyPr/>
        <a:lstStyle/>
        <a:p>
          <a:endParaRPr lang="en-US"/>
        </a:p>
      </dgm:t>
    </dgm:pt>
    <dgm:pt modelId="{807D12AD-F1D7-4B28-8157-52D70481A1AE}" type="pres">
      <dgm:prSet presAssocID="{01F86150-C278-3D45-B2B9-D5065E960C1D}" presName="level2Shape" presStyleLbl="asst1" presStyleIdx="2" presStyleCnt="8"/>
      <dgm:spPr/>
      <dgm:t>
        <a:bodyPr/>
        <a:lstStyle/>
        <a:p>
          <a:endParaRPr lang="en-US"/>
        </a:p>
      </dgm:t>
    </dgm:pt>
    <dgm:pt modelId="{59DE15B0-3FFB-450B-811B-CE12F087922A}" type="pres">
      <dgm:prSet presAssocID="{01F86150-C278-3D45-B2B9-D5065E960C1D}" presName="hierChild3" presStyleCnt="0"/>
      <dgm:spPr/>
      <dgm:t>
        <a:bodyPr/>
        <a:lstStyle/>
        <a:p>
          <a:endParaRPr lang="en-US"/>
        </a:p>
      </dgm:t>
    </dgm:pt>
    <dgm:pt modelId="{02B23DFE-F077-447A-8C11-3420A98CB97D}" type="pres">
      <dgm:prSet presAssocID="{E6559AFB-1C23-4BB1-A154-30D7AB039D0B}" presName="Name19" presStyleLbl="parChTrans1D2" presStyleIdx="1" presStyleCnt="2"/>
      <dgm:spPr/>
      <dgm:t>
        <a:bodyPr/>
        <a:lstStyle/>
        <a:p>
          <a:endParaRPr lang="en-US"/>
        </a:p>
      </dgm:t>
    </dgm:pt>
    <dgm:pt modelId="{E5222FAC-2902-4514-A3C8-274CA7740432}" type="pres">
      <dgm:prSet presAssocID="{85F41422-8880-467D-9B4C-C498B0340482}" presName="Name21" presStyleCnt="0"/>
      <dgm:spPr/>
      <dgm:t>
        <a:bodyPr/>
        <a:lstStyle/>
        <a:p>
          <a:endParaRPr lang="en-US"/>
        </a:p>
      </dgm:t>
    </dgm:pt>
    <dgm:pt modelId="{C9069116-B24C-43A7-AB11-0702384527F1}" type="pres">
      <dgm:prSet presAssocID="{85F41422-8880-467D-9B4C-C498B0340482}" presName="level2Shape" presStyleLbl="asst1" presStyleIdx="3" presStyleCnt="8"/>
      <dgm:spPr/>
      <dgm:t>
        <a:bodyPr/>
        <a:lstStyle/>
        <a:p>
          <a:endParaRPr lang="en-US"/>
        </a:p>
      </dgm:t>
    </dgm:pt>
    <dgm:pt modelId="{4410BDD1-8048-4AE9-B531-884EAFEB344C}" type="pres">
      <dgm:prSet presAssocID="{85F41422-8880-467D-9B4C-C498B0340482}" presName="hierChild3" presStyleCnt="0"/>
      <dgm:spPr/>
      <dgm:t>
        <a:bodyPr/>
        <a:lstStyle/>
        <a:p>
          <a:endParaRPr lang="en-US"/>
        </a:p>
      </dgm:t>
    </dgm:pt>
    <dgm:pt modelId="{C87A69A5-1E7B-4956-AA3C-7E20A9CDF56B}" type="pres">
      <dgm:prSet presAssocID="{2FAD4FC1-FB66-4D61-A2EE-0BB5235639DB}" presName="Name19" presStyleLbl="parChTrans1D3" presStyleIdx="1" presStyleCnt="3"/>
      <dgm:spPr/>
      <dgm:t>
        <a:bodyPr/>
        <a:lstStyle/>
        <a:p>
          <a:endParaRPr lang="en-US"/>
        </a:p>
      </dgm:t>
    </dgm:pt>
    <dgm:pt modelId="{4957BA5E-9854-4653-A858-B665060D8383}" type="pres">
      <dgm:prSet presAssocID="{712E9B43-257C-400B-8040-9BC0D39C6B54}" presName="Name21" presStyleCnt="0"/>
      <dgm:spPr/>
      <dgm:t>
        <a:bodyPr/>
        <a:lstStyle/>
        <a:p>
          <a:endParaRPr lang="en-US"/>
        </a:p>
      </dgm:t>
    </dgm:pt>
    <dgm:pt modelId="{55D6651B-FEE5-41D8-81EF-74351DE90035}" type="pres">
      <dgm:prSet presAssocID="{712E9B43-257C-400B-8040-9BC0D39C6B54}" presName="level2Shape" presStyleLbl="asst1" presStyleIdx="4" presStyleCnt="8"/>
      <dgm:spPr/>
      <dgm:t>
        <a:bodyPr/>
        <a:lstStyle/>
        <a:p>
          <a:endParaRPr lang="en-US"/>
        </a:p>
      </dgm:t>
    </dgm:pt>
    <dgm:pt modelId="{F88CBB72-1E5C-4363-8659-DB931CAA6FC5}" type="pres">
      <dgm:prSet presAssocID="{712E9B43-257C-400B-8040-9BC0D39C6B54}" presName="hierChild3" presStyleCnt="0"/>
      <dgm:spPr/>
      <dgm:t>
        <a:bodyPr/>
        <a:lstStyle/>
        <a:p>
          <a:endParaRPr lang="en-US"/>
        </a:p>
      </dgm:t>
    </dgm:pt>
    <dgm:pt modelId="{0AD6A67D-3FDE-4FF9-801A-1D8C4AFD1C38}" type="pres">
      <dgm:prSet presAssocID="{E22F0EC2-D9FA-46C0-B888-5E443E4B4227}" presName="Name19" presStyleLbl="parChTrans1D4" presStyleIdx="1" presStyleCnt="3"/>
      <dgm:spPr/>
      <dgm:t>
        <a:bodyPr/>
        <a:lstStyle/>
        <a:p>
          <a:endParaRPr lang="en-US"/>
        </a:p>
      </dgm:t>
    </dgm:pt>
    <dgm:pt modelId="{B300573A-5575-4757-9835-6B7B26576300}" type="pres">
      <dgm:prSet presAssocID="{A344DBCC-BAE3-4084-A703-460F8E91F35F}" presName="Name21" presStyleCnt="0"/>
      <dgm:spPr/>
      <dgm:t>
        <a:bodyPr/>
        <a:lstStyle/>
        <a:p>
          <a:endParaRPr lang="en-US"/>
        </a:p>
      </dgm:t>
    </dgm:pt>
    <dgm:pt modelId="{68DD3A97-8373-4A96-8C08-0AA939F333C6}" type="pres">
      <dgm:prSet presAssocID="{A344DBCC-BAE3-4084-A703-460F8E91F35F}" presName="level2Shape" presStyleLbl="asst1" presStyleIdx="5" presStyleCnt="8"/>
      <dgm:spPr/>
      <dgm:t>
        <a:bodyPr/>
        <a:lstStyle/>
        <a:p>
          <a:endParaRPr lang="en-US"/>
        </a:p>
      </dgm:t>
    </dgm:pt>
    <dgm:pt modelId="{9DCFC04C-C8B8-4F2F-BEAD-A570E1EB3BB4}" type="pres">
      <dgm:prSet presAssocID="{A344DBCC-BAE3-4084-A703-460F8E91F35F}" presName="hierChild3" presStyleCnt="0"/>
      <dgm:spPr/>
      <dgm:t>
        <a:bodyPr/>
        <a:lstStyle/>
        <a:p>
          <a:endParaRPr lang="en-US"/>
        </a:p>
      </dgm:t>
    </dgm:pt>
    <dgm:pt modelId="{2663F5DA-3581-4E3F-98C4-7D3FBB0551F5}" type="pres">
      <dgm:prSet presAssocID="{C84CFE4F-1A39-40D7-B99A-271EFDE559EB}" presName="Name19" presStyleLbl="parChTrans1D3" presStyleIdx="2" presStyleCnt="3"/>
      <dgm:spPr/>
      <dgm:t>
        <a:bodyPr/>
        <a:lstStyle/>
        <a:p>
          <a:endParaRPr lang="en-US"/>
        </a:p>
      </dgm:t>
    </dgm:pt>
    <dgm:pt modelId="{3F69FD0B-F813-4D39-B22F-C457686B7FCD}" type="pres">
      <dgm:prSet presAssocID="{3C621D97-CE57-41D8-A4AA-5CA5616DE534}" presName="Name21" presStyleCnt="0"/>
      <dgm:spPr/>
      <dgm:t>
        <a:bodyPr/>
        <a:lstStyle/>
        <a:p>
          <a:endParaRPr lang="en-US"/>
        </a:p>
      </dgm:t>
    </dgm:pt>
    <dgm:pt modelId="{82A10576-A629-4ACD-B036-F15B7AF2D53F}" type="pres">
      <dgm:prSet presAssocID="{3C621D97-CE57-41D8-A4AA-5CA5616DE534}" presName="level2Shape" presStyleLbl="asst1" presStyleIdx="6" presStyleCnt="8"/>
      <dgm:spPr/>
      <dgm:t>
        <a:bodyPr/>
        <a:lstStyle/>
        <a:p>
          <a:endParaRPr lang="en-US"/>
        </a:p>
      </dgm:t>
    </dgm:pt>
    <dgm:pt modelId="{5827BA4F-8003-418B-9154-B5E0D91032AD}" type="pres">
      <dgm:prSet presAssocID="{3C621D97-CE57-41D8-A4AA-5CA5616DE534}" presName="hierChild3" presStyleCnt="0"/>
      <dgm:spPr/>
      <dgm:t>
        <a:bodyPr/>
        <a:lstStyle/>
        <a:p>
          <a:endParaRPr lang="en-US"/>
        </a:p>
      </dgm:t>
    </dgm:pt>
    <dgm:pt modelId="{A068522A-5120-44A1-9344-81AD48D64D45}" type="pres">
      <dgm:prSet presAssocID="{4A9AE65A-1041-4E7D-AC52-7610DB4CD4B6}" presName="Name19" presStyleLbl="parChTrans1D4" presStyleIdx="2" presStyleCnt="3"/>
      <dgm:spPr/>
      <dgm:t>
        <a:bodyPr/>
        <a:lstStyle/>
        <a:p>
          <a:endParaRPr lang="en-US"/>
        </a:p>
      </dgm:t>
    </dgm:pt>
    <dgm:pt modelId="{54296E9D-72D4-49C1-AAA2-FF56A707AED7}" type="pres">
      <dgm:prSet presAssocID="{AA2EBC6F-7F8F-45CA-84E6-080034B98E7C}" presName="Name21" presStyleCnt="0"/>
      <dgm:spPr/>
      <dgm:t>
        <a:bodyPr/>
        <a:lstStyle/>
        <a:p>
          <a:endParaRPr lang="en-US"/>
        </a:p>
      </dgm:t>
    </dgm:pt>
    <dgm:pt modelId="{7EE96481-4E43-40D4-BBBB-5ADDB062BD25}" type="pres">
      <dgm:prSet presAssocID="{AA2EBC6F-7F8F-45CA-84E6-080034B98E7C}" presName="level2Shape" presStyleLbl="asst1" presStyleIdx="7" presStyleCnt="8"/>
      <dgm:spPr/>
      <dgm:t>
        <a:bodyPr/>
        <a:lstStyle/>
        <a:p>
          <a:endParaRPr lang="en-US"/>
        </a:p>
      </dgm:t>
    </dgm:pt>
    <dgm:pt modelId="{FF137FE0-AE09-43CD-866C-8B398D24E750}" type="pres">
      <dgm:prSet presAssocID="{AA2EBC6F-7F8F-45CA-84E6-080034B98E7C}" presName="hierChild3" presStyleCnt="0"/>
      <dgm:spPr/>
      <dgm:t>
        <a:bodyPr/>
        <a:lstStyle/>
        <a:p>
          <a:endParaRPr lang="en-US"/>
        </a:p>
      </dgm:t>
    </dgm:pt>
    <dgm:pt modelId="{77C07ECA-4D5F-4EFF-A7EB-C5C5908C0075}" type="pres">
      <dgm:prSet presAssocID="{5D150BA3-8DA9-4A75-B40A-D59E6ECD26F8}" presName="bgShapesFlow" presStyleCnt="0"/>
      <dgm:spPr/>
      <dgm:t>
        <a:bodyPr/>
        <a:lstStyle/>
        <a:p>
          <a:endParaRPr lang="en-US"/>
        </a:p>
      </dgm:t>
    </dgm:pt>
  </dgm:ptLst>
  <dgm:cxnLst>
    <dgm:cxn modelId="{E445867A-6C21-4A9A-BE34-E6DC4D78C17C}" type="presOf" srcId="{712E9B43-257C-400B-8040-9BC0D39C6B54}" destId="{55D6651B-FEE5-41D8-81EF-74351DE90035}" srcOrd="0" destOrd="0" presId="urn:microsoft.com/office/officeart/2005/8/layout/hierarchy6"/>
    <dgm:cxn modelId="{480DE9FF-2965-4BA2-B3B0-34836E883B63}" srcId="{3037A615-93FB-43C2-AEFC-2718AFF7BE2B}" destId="{C21F7001-2CC9-4916-A8AD-6B1FC605D09E}" srcOrd="0" destOrd="0" parTransId="{83C4FA62-F37D-447D-8C19-FD0823F3A13F}" sibTransId="{79CBD88D-2132-470E-B84F-1CE821972B69}"/>
    <dgm:cxn modelId="{2F250479-6CB3-4F30-9BAB-F3CFA0495A00}" type="presOf" srcId="{F6AC0295-48D3-4240-9261-E4102D3A842F}" destId="{C0C140FA-9110-4C53-AC55-C2B5223F821F}" srcOrd="0" destOrd="0" presId="urn:microsoft.com/office/officeart/2005/8/layout/hierarchy6"/>
    <dgm:cxn modelId="{6162E977-271E-47C4-B8AC-A3228FB6BA9A}" type="presOf" srcId="{85F41422-8880-467D-9B4C-C498B0340482}" destId="{C9069116-B24C-43A7-AB11-0702384527F1}" srcOrd="0" destOrd="0" presId="urn:microsoft.com/office/officeart/2005/8/layout/hierarchy6"/>
    <dgm:cxn modelId="{6BB776FD-554C-4DC9-B4A5-1B23C616D0E8}" type="presOf" srcId="{4A9AE65A-1041-4E7D-AC52-7610DB4CD4B6}" destId="{A068522A-5120-44A1-9344-81AD48D64D45}" srcOrd="0" destOrd="0" presId="urn:microsoft.com/office/officeart/2005/8/layout/hierarchy6"/>
    <dgm:cxn modelId="{9F6E0EE4-077E-4CB8-99B9-58162001C1A8}" type="presOf" srcId="{2304D025-8B1D-42A0-94C0-46536CB8C3DC}" destId="{82FF5BD5-6EB4-417E-9DF3-495F18E67FCB}" srcOrd="0" destOrd="0" presId="urn:microsoft.com/office/officeart/2005/8/layout/hierarchy6"/>
    <dgm:cxn modelId="{3120820D-9D45-5E4F-969B-2E62E58A2577}" srcId="{C21F7001-2CC9-4916-A8AD-6B1FC605D09E}" destId="{01F86150-C278-3D45-B2B9-D5065E960C1D}" srcOrd="0" destOrd="0" parTransId="{F6AC0295-48D3-4240-9261-E4102D3A842F}" sibTransId="{E248850E-1F23-C741-8F8F-18F28A9BDEAB}"/>
    <dgm:cxn modelId="{5F5FD768-6F3D-4966-BE29-3B05F47481C2}" type="presOf" srcId="{3037A615-93FB-43C2-AEFC-2718AFF7BE2B}" destId="{6EB17815-7CD5-420B-8FBC-126457C23065}" srcOrd="0" destOrd="0" presId="urn:microsoft.com/office/officeart/2005/8/layout/hierarchy6"/>
    <dgm:cxn modelId="{2265B8CA-1B68-430D-B724-F56EAFB1B2BE}" type="presOf" srcId="{E22F0EC2-D9FA-46C0-B888-5E443E4B4227}" destId="{0AD6A67D-3FDE-4FF9-801A-1D8C4AFD1C38}" srcOrd="0" destOrd="0" presId="urn:microsoft.com/office/officeart/2005/8/layout/hierarchy6"/>
    <dgm:cxn modelId="{A85C00E4-CE06-4FD5-83C0-2899FB1B568C}" type="presOf" srcId="{E6559AFB-1C23-4BB1-A154-30D7AB039D0B}" destId="{02B23DFE-F077-447A-8C11-3420A98CB97D}" srcOrd="0" destOrd="0" presId="urn:microsoft.com/office/officeart/2005/8/layout/hierarchy6"/>
    <dgm:cxn modelId="{FF232AE4-7661-42AB-9B11-90D579FD2531}" srcId="{85F41422-8880-467D-9B4C-C498B0340482}" destId="{3C621D97-CE57-41D8-A4AA-5CA5616DE534}" srcOrd="1" destOrd="0" parTransId="{C84CFE4F-1A39-40D7-B99A-271EFDE559EB}" sibTransId="{23082ED1-D444-428D-8666-37448C23D640}"/>
    <dgm:cxn modelId="{580B7DF6-D4DE-4D0E-A220-49A79B0E649C}" type="presOf" srcId="{5D150BA3-8DA9-4A75-B40A-D59E6ECD26F8}" destId="{C519F2FD-84BF-44EF-A57D-C442605B5C63}" srcOrd="0" destOrd="0" presId="urn:microsoft.com/office/officeart/2005/8/layout/hierarchy6"/>
    <dgm:cxn modelId="{12E3E06F-1A15-4E25-8B1D-3D7B0CE7422F}" srcId="{5D150BA3-8DA9-4A75-B40A-D59E6ECD26F8}" destId="{2304D025-8B1D-42A0-94C0-46536CB8C3DC}" srcOrd="0" destOrd="0" parTransId="{AB7C125B-8EB0-4108-9DE5-71230D9869D2}" sibTransId="{F5E056E5-D470-4177-8243-857CB7FD0580}"/>
    <dgm:cxn modelId="{A428A5D1-CB20-4F1E-8135-FB35233FA68B}" type="presOf" srcId="{C21F7001-2CC9-4916-A8AD-6B1FC605D09E}" destId="{C772BCA0-E3A7-4E21-91A7-74A486E3F71F}" srcOrd="0" destOrd="0" presId="urn:microsoft.com/office/officeart/2005/8/layout/hierarchy6"/>
    <dgm:cxn modelId="{9E29E5DB-C338-41EA-B5B7-72DA52D72F00}" type="presOf" srcId="{AA2EBC6F-7F8F-45CA-84E6-080034B98E7C}" destId="{7EE96481-4E43-40D4-BBBB-5ADDB062BD25}" srcOrd="0" destOrd="0" presId="urn:microsoft.com/office/officeart/2005/8/layout/hierarchy6"/>
    <dgm:cxn modelId="{FC252D8B-2330-48E9-A9E9-F8805F5E7FC8}" type="presOf" srcId="{01F86150-C278-3D45-B2B9-D5065E960C1D}" destId="{807D12AD-F1D7-4B28-8157-52D70481A1AE}" srcOrd="0" destOrd="0" presId="urn:microsoft.com/office/officeart/2005/8/layout/hierarchy6"/>
    <dgm:cxn modelId="{10293F7E-BDE7-4FDF-AC19-DDE0DBBADC18}" type="presOf" srcId="{A344DBCC-BAE3-4084-A703-460F8E91F35F}" destId="{68DD3A97-8373-4A96-8C08-0AA939F333C6}" srcOrd="0" destOrd="0" presId="urn:microsoft.com/office/officeart/2005/8/layout/hierarchy6"/>
    <dgm:cxn modelId="{6D34141C-B42F-441D-9EA0-E993C66B7E15}" type="presOf" srcId="{C84CFE4F-1A39-40D7-B99A-271EFDE559EB}" destId="{2663F5DA-3581-4E3F-98C4-7D3FBB0551F5}" srcOrd="0" destOrd="0" presId="urn:microsoft.com/office/officeart/2005/8/layout/hierarchy6"/>
    <dgm:cxn modelId="{40AD467E-17FC-4E45-8902-E7ED60B06C27}" type="presOf" srcId="{65B74BBC-EBB8-4512-8DA6-2BE6DD75C4AC}" destId="{36C1BEDA-CB8A-4B58-912B-32FEF1C1F075}" srcOrd="0" destOrd="0" presId="urn:microsoft.com/office/officeart/2005/8/layout/hierarchy6"/>
    <dgm:cxn modelId="{C0DF5093-4A85-4449-8D75-41707A256FBA}" srcId="{85F41422-8880-467D-9B4C-C498B0340482}" destId="{712E9B43-257C-400B-8040-9BC0D39C6B54}" srcOrd="0" destOrd="0" parTransId="{2FAD4FC1-FB66-4D61-A2EE-0BB5235639DB}" sibTransId="{DFA0F9F8-B967-433E-8E16-E0EE491C7B3E}"/>
    <dgm:cxn modelId="{275FB86A-1F82-49EB-8293-75838A0CE93F}" srcId="{3C621D97-CE57-41D8-A4AA-5CA5616DE534}" destId="{AA2EBC6F-7F8F-45CA-84E6-080034B98E7C}" srcOrd="0" destOrd="0" parTransId="{4A9AE65A-1041-4E7D-AC52-7610DB4CD4B6}" sibTransId="{2ED53A4C-A844-4B2A-BC78-57A92094249E}"/>
    <dgm:cxn modelId="{52F12A57-6A4A-41CB-A224-F8CF98592DBF}" type="presOf" srcId="{2FAD4FC1-FB66-4D61-A2EE-0BB5235639DB}" destId="{C87A69A5-1E7B-4956-AA3C-7E20A9CDF56B}" srcOrd="0" destOrd="0" presId="urn:microsoft.com/office/officeart/2005/8/layout/hierarchy6"/>
    <dgm:cxn modelId="{B9B97857-F767-4DAF-AFB4-D7BAE615A0FD}" srcId="{712E9B43-257C-400B-8040-9BC0D39C6B54}" destId="{A344DBCC-BAE3-4084-A703-460F8E91F35F}" srcOrd="0" destOrd="0" parTransId="{E22F0EC2-D9FA-46C0-B888-5E443E4B4227}" sibTransId="{0F167ED0-DADB-4FF6-B191-93E4D35AD4A3}"/>
    <dgm:cxn modelId="{A8D69A5C-CE29-403B-A6C6-4FDB2DC382B0}" type="presOf" srcId="{83C4FA62-F37D-447D-8C19-FD0823F3A13F}" destId="{E0BD0C45-98E5-4FC2-BF99-FA7772E2564C}" srcOrd="0" destOrd="0" presId="urn:microsoft.com/office/officeart/2005/8/layout/hierarchy6"/>
    <dgm:cxn modelId="{B2337186-AE85-4CE3-A3BB-4665A483E764}" srcId="{2304D025-8B1D-42A0-94C0-46536CB8C3DC}" destId="{3037A615-93FB-43C2-AEFC-2718AFF7BE2B}" srcOrd="0" destOrd="0" parTransId="{65B74BBC-EBB8-4512-8DA6-2BE6DD75C4AC}" sibTransId="{8AD4F55E-E5E9-4484-9592-00767E617B69}"/>
    <dgm:cxn modelId="{3698F311-475D-43C2-8274-01579EC01A91}" srcId="{2304D025-8B1D-42A0-94C0-46536CB8C3DC}" destId="{85F41422-8880-467D-9B4C-C498B0340482}" srcOrd="1" destOrd="0" parTransId="{E6559AFB-1C23-4BB1-A154-30D7AB039D0B}" sibTransId="{7EC33B09-F7D8-4AA0-8460-F69E83B72067}"/>
    <dgm:cxn modelId="{4E0FD572-2795-420D-83AD-3076D3BA4F35}" type="presOf" srcId="{3C621D97-CE57-41D8-A4AA-5CA5616DE534}" destId="{82A10576-A629-4ACD-B036-F15B7AF2D53F}" srcOrd="0" destOrd="0" presId="urn:microsoft.com/office/officeart/2005/8/layout/hierarchy6"/>
    <dgm:cxn modelId="{95E0C40F-363B-4456-8B15-3345806A6FD9}" type="presParOf" srcId="{C519F2FD-84BF-44EF-A57D-C442605B5C63}" destId="{56265CC9-1FFF-4D44-94C0-C1901099DCAD}" srcOrd="0" destOrd="0" presId="urn:microsoft.com/office/officeart/2005/8/layout/hierarchy6"/>
    <dgm:cxn modelId="{A0B4B055-E647-405E-9443-C7FB0130F4AA}" type="presParOf" srcId="{56265CC9-1FFF-4D44-94C0-C1901099DCAD}" destId="{59FF4A41-E3EB-48F3-BB48-FA78CFC035BA}" srcOrd="0" destOrd="0" presId="urn:microsoft.com/office/officeart/2005/8/layout/hierarchy6"/>
    <dgm:cxn modelId="{18978DBF-8DB7-4CDD-9B81-686D9A2994FB}" type="presParOf" srcId="{59FF4A41-E3EB-48F3-BB48-FA78CFC035BA}" destId="{B5F5EB1F-0CA0-498A-8EEA-B7DCDF1492FF}" srcOrd="0" destOrd="0" presId="urn:microsoft.com/office/officeart/2005/8/layout/hierarchy6"/>
    <dgm:cxn modelId="{DA69C6E3-8633-4379-806D-BFD3538D1483}" type="presParOf" srcId="{B5F5EB1F-0CA0-498A-8EEA-B7DCDF1492FF}" destId="{82FF5BD5-6EB4-417E-9DF3-495F18E67FCB}" srcOrd="0" destOrd="0" presId="urn:microsoft.com/office/officeart/2005/8/layout/hierarchy6"/>
    <dgm:cxn modelId="{16D1967D-A526-475F-A1DD-F85BD767C78B}" type="presParOf" srcId="{B5F5EB1F-0CA0-498A-8EEA-B7DCDF1492FF}" destId="{B85694D9-EA87-4ED0-8A08-A6094A9FF0D3}" srcOrd="1" destOrd="0" presId="urn:microsoft.com/office/officeart/2005/8/layout/hierarchy6"/>
    <dgm:cxn modelId="{65933BCF-9DF8-43A6-8B64-CA3E6B62E152}" type="presParOf" srcId="{B85694D9-EA87-4ED0-8A08-A6094A9FF0D3}" destId="{36C1BEDA-CB8A-4B58-912B-32FEF1C1F075}" srcOrd="0" destOrd="0" presId="urn:microsoft.com/office/officeart/2005/8/layout/hierarchy6"/>
    <dgm:cxn modelId="{21B8992F-0B7C-4D71-936D-3505EF1E8915}" type="presParOf" srcId="{B85694D9-EA87-4ED0-8A08-A6094A9FF0D3}" destId="{A00DA8D8-8A93-44DC-82A0-B288E9B09194}" srcOrd="1" destOrd="0" presId="urn:microsoft.com/office/officeart/2005/8/layout/hierarchy6"/>
    <dgm:cxn modelId="{88F5BE8C-75D2-4C79-A209-C814F8546ED9}" type="presParOf" srcId="{A00DA8D8-8A93-44DC-82A0-B288E9B09194}" destId="{6EB17815-7CD5-420B-8FBC-126457C23065}" srcOrd="0" destOrd="0" presId="urn:microsoft.com/office/officeart/2005/8/layout/hierarchy6"/>
    <dgm:cxn modelId="{9A177382-A779-4C76-9A98-91311FF86A24}" type="presParOf" srcId="{A00DA8D8-8A93-44DC-82A0-B288E9B09194}" destId="{C87F198A-A8AD-4D45-A0CE-C190826BE166}" srcOrd="1" destOrd="0" presId="urn:microsoft.com/office/officeart/2005/8/layout/hierarchy6"/>
    <dgm:cxn modelId="{9846C6A1-AAE9-4149-A3F2-74A7E7990E35}" type="presParOf" srcId="{C87F198A-A8AD-4D45-A0CE-C190826BE166}" destId="{E0BD0C45-98E5-4FC2-BF99-FA7772E2564C}" srcOrd="0" destOrd="0" presId="urn:microsoft.com/office/officeart/2005/8/layout/hierarchy6"/>
    <dgm:cxn modelId="{26725A9E-E3BB-4ED0-ADC8-E9E93E1D4F0F}" type="presParOf" srcId="{C87F198A-A8AD-4D45-A0CE-C190826BE166}" destId="{F85A4D8A-6E23-40E3-B1E4-066BE6028763}" srcOrd="1" destOrd="0" presId="urn:microsoft.com/office/officeart/2005/8/layout/hierarchy6"/>
    <dgm:cxn modelId="{4396498F-39B5-4568-9D9D-257D05A49E7E}" type="presParOf" srcId="{F85A4D8A-6E23-40E3-B1E4-066BE6028763}" destId="{C772BCA0-E3A7-4E21-91A7-74A486E3F71F}" srcOrd="0" destOrd="0" presId="urn:microsoft.com/office/officeart/2005/8/layout/hierarchy6"/>
    <dgm:cxn modelId="{95C7AE8B-51FB-4C3F-A956-4A44AEF86F0A}" type="presParOf" srcId="{F85A4D8A-6E23-40E3-B1E4-066BE6028763}" destId="{0BEB4F0E-3A44-4FFA-B8CE-9BD782A4B6E8}" srcOrd="1" destOrd="0" presId="urn:microsoft.com/office/officeart/2005/8/layout/hierarchy6"/>
    <dgm:cxn modelId="{9837248F-1B32-4395-B9DF-923C9C4341CB}" type="presParOf" srcId="{0BEB4F0E-3A44-4FFA-B8CE-9BD782A4B6E8}" destId="{C0C140FA-9110-4C53-AC55-C2B5223F821F}" srcOrd="0" destOrd="0" presId="urn:microsoft.com/office/officeart/2005/8/layout/hierarchy6"/>
    <dgm:cxn modelId="{25C6E516-F5FA-4029-ABD1-101688898991}" type="presParOf" srcId="{0BEB4F0E-3A44-4FFA-B8CE-9BD782A4B6E8}" destId="{734FFDC8-5562-4C5E-8C61-9B0BDEEE1C01}" srcOrd="1" destOrd="0" presId="urn:microsoft.com/office/officeart/2005/8/layout/hierarchy6"/>
    <dgm:cxn modelId="{B54114B5-3B80-43B7-AA31-38D140A81711}" type="presParOf" srcId="{734FFDC8-5562-4C5E-8C61-9B0BDEEE1C01}" destId="{807D12AD-F1D7-4B28-8157-52D70481A1AE}" srcOrd="0" destOrd="0" presId="urn:microsoft.com/office/officeart/2005/8/layout/hierarchy6"/>
    <dgm:cxn modelId="{7B1EDFFD-5755-44DE-BD0C-ACE80E875143}" type="presParOf" srcId="{734FFDC8-5562-4C5E-8C61-9B0BDEEE1C01}" destId="{59DE15B0-3FFB-450B-811B-CE12F087922A}" srcOrd="1" destOrd="0" presId="urn:microsoft.com/office/officeart/2005/8/layout/hierarchy6"/>
    <dgm:cxn modelId="{FA09A2A2-FEE4-4C25-B214-1F7A634C95F8}" type="presParOf" srcId="{B85694D9-EA87-4ED0-8A08-A6094A9FF0D3}" destId="{02B23DFE-F077-447A-8C11-3420A98CB97D}" srcOrd="2" destOrd="0" presId="urn:microsoft.com/office/officeart/2005/8/layout/hierarchy6"/>
    <dgm:cxn modelId="{D6CB5E0F-46CB-44D7-9E33-55503B38AACB}" type="presParOf" srcId="{B85694D9-EA87-4ED0-8A08-A6094A9FF0D3}" destId="{E5222FAC-2902-4514-A3C8-274CA7740432}" srcOrd="3" destOrd="0" presId="urn:microsoft.com/office/officeart/2005/8/layout/hierarchy6"/>
    <dgm:cxn modelId="{82FCA7F6-D900-4F16-9AB2-4C9164CE31B2}" type="presParOf" srcId="{E5222FAC-2902-4514-A3C8-274CA7740432}" destId="{C9069116-B24C-43A7-AB11-0702384527F1}" srcOrd="0" destOrd="0" presId="urn:microsoft.com/office/officeart/2005/8/layout/hierarchy6"/>
    <dgm:cxn modelId="{94689AA6-211C-4C7E-A23A-C83C70DF87BE}" type="presParOf" srcId="{E5222FAC-2902-4514-A3C8-274CA7740432}" destId="{4410BDD1-8048-4AE9-B531-884EAFEB344C}" srcOrd="1" destOrd="0" presId="urn:microsoft.com/office/officeart/2005/8/layout/hierarchy6"/>
    <dgm:cxn modelId="{C85569B1-5F9D-4BE3-B392-23569877AFE2}" type="presParOf" srcId="{4410BDD1-8048-4AE9-B531-884EAFEB344C}" destId="{C87A69A5-1E7B-4956-AA3C-7E20A9CDF56B}" srcOrd="0" destOrd="0" presId="urn:microsoft.com/office/officeart/2005/8/layout/hierarchy6"/>
    <dgm:cxn modelId="{CE59580A-F875-48B6-9354-4C003E8BBF66}" type="presParOf" srcId="{4410BDD1-8048-4AE9-B531-884EAFEB344C}" destId="{4957BA5E-9854-4653-A858-B665060D8383}" srcOrd="1" destOrd="0" presId="urn:microsoft.com/office/officeart/2005/8/layout/hierarchy6"/>
    <dgm:cxn modelId="{F6A027BD-6196-4B88-848B-345343B5AD7F}" type="presParOf" srcId="{4957BA5E-9854-4653-A858-B665060D8383}" destId="{55D6651B-FEE5-41D8-81EF-74351DE90035}" srcOrd="0" destOrd="0" presId="urn:microsoft.com/office/officeart/2005/8/layout/hierarchy6"/>
    <dgm:cxn modelId="{43FFB215-D770-46E5-A3C8-1F4ADDC6E1F7}" type="presParOf" srcId="{4957BA5E-9854-4653-A858-B665060D8383}" destId="{F88CBB72-1E5C-4363-8659-DB931CAA6FC5}" srcOrd="1" destOrd="0" presId="urn:microsoft.com/office/officeart/2005/8/layout/hierarchy6"/>
    <dgm:cxn modelId="{B7B3BBA4-4821-4375-A1B2-277F95DF6CD6}" type="presParOf" srcId="{F88CBB72-1E5C-4363-8659-DB931CAA6FC5}" destId="{0AD6A67D-3FDE-4FF9-801A-1D8C4AFD1C38}" srcOrd="0" destOrd="0" presId="urn:microsoft.com/office/officeart/2005/8/layout/hierarchy6"/>
    <dgm:cxn modelId="{3F0857FB-8FA0-4EAE-A4E7-C3913A741290}" type="presParOf" srcId="{F88CBB72-1E5C-4363-8659-DB931CAA6FC5}" destId="{B300573A-5575-4757-9835-6B7B26576300}" srcOrd="1" destOrd="0" presId="urn:microsoft.com/office/officeart/2005/8/layout/hierarchy6"/>
    <dgm:cxn modelId="{1ED7E687-47A5-4E80-85F7-E3DBCD4D161F}" type="presParOf" srcId="{B300573A-5575-4757-9835-6B7B26576300}" destId="{68DD3A97-8373-4A96-8C08-0AA939F333C6}" srcOrd="0" destOrd="0" presId="urn:microsoft.com/office/officeart/2005/8/layout/hierarchy6"/>
    <dgm:cxn modelId="{868BBC98-550A-4B89-AB4F-3BA1396A5FA0}" type="presParOf" srcId="{B300573A-5575-4757-9835-6B7B26576300}" destId="{9DCFC04C-C8B8-4F2F-BEAD-A570E1EB3BB4}" srcOrd="1" destOrd="0" presId="urn:microsoft.com/office/officeart/2005/8/layout/hierarchy6"/>
    <dgm:cxn modelId="{23FDD150-5688-49C3-BA0B-C4BC88E5D877}" type="presParOf" srcId="{4410BDD1-8048-4AE9-B531-884EAFEB344C}" destId="{2663F5DA-3581-4E3F-98C4-7D3FBB0551F5}" srcOrd="2" destOrd="0" presId="urn:microsoft.com/office/officeart/2005/8/layout/hierarchy6"/>
    <dgm:cxn modelId="{36598545-761A-41E8-A774-584670577BAA}" type="presParOf" srcId="{4410BDD1-8048-4AE9-B531-884EAFEB344C}" destId="{3F69FD0B-F813-4D39-B22F-C457686B7FCD}" srcOrd="3" destOrd="0" presId="urn:microsoft.com/office/officeart/2005/8/layout/hierarchy6"/>
    <dgm:cxn modelId="{28DC7C1D-D359-4D15-8D8A-E5F365D070C5}" type="presParOf" srcId="{3F69FD0B-F813-4D39-B22F-C457686B7FCD}" destId="{82A10576-A629-4ACD-B036-F15B7AF2D53F}" srcOrd="0" destOrd="0" presId="urn:microsoft.com/office/officeart/2005/8/layout/hierarchy6"/>
    <dgm:cxn modelId="{1292FFCD-3F87-4995-A4CA-6DD5C24F910D}" type="presParOf" srcId="{3F69FD0B-F813-4D39-B22F-C457686B7FCD}" destId="{5827BA4F-8003-418B-9154-B5E0D91032AD}" srcOrd="1" destOrd="0" presId="urn:microsoft.com/office/officeart/2005/8/layout/hierarchy6"/>
    <dgm:cxn modelId="{8C36B814-7D12-4B75-81D7-2727C91ED21B}" type="presParOf" srcId="{5827BA4F-8003-418B-9154-B5E0D91032AD}" destId="{A068522A-5120-44A1-9344-81AD48D64D45}" srcOrd="0" destOrd="0" presId="urn:microsoft.com/office/officeart/2005/8/layout/hierarchy6"/>
    <dgm:cxn modelId="{41C51D04-8DD1-4E84-A929-33CED6FF8038}" type="presParOf" srcId="{5827BA4F-8003-418B-9154-B5E0D91032AD}" destId="{54296E9D-72D4-49C1-AAA2-FF56A707AED7}" srcOrd="1" destOrd="0" presId="urn:microsoft.com/office/officeart/2005/8/layout/hierarchy6"/>
    <dgm:cxn modelId="{064CC018-DE21-417E-9571-0EE13EF44E88}" type="presParOf" srcId="{54296E9D-72D4-49C1-AAA2-FF56A707AED7}" destId="{7EE96481-4E43-40D4-BBBB-5ADDB062BD25}" srcOrd="0" destOrd="0" presId="urn:microsoft.com/office/officeart/2005/8/layout/hierarchy6"/>
    <dgm:cxn modelId="{AB7B4CED-7564-42CD-B256-AEFD9000CFF1}" type="presParOf" srcId="{54296E9D-72D4-49C1-AAA2-FF56A707AED7}" destId="{FF137FE0-AE09-43CD-866C-8B398D24E750}" srcOrd="1" destOrd="0" presId="urn:microsoft.com/office/officeart/2005/8/layout/hierarchy6"/>
    <dgm:cxn modelId="{E149BD82-C1E2-453F-8157-3069BCAECDE7}" type="presParOf" srcId="{C519F2FD-84BF-44EF-A57D-C442605B5C63}" destId="{77C07ECA-4D5F-4EFF-A7EB-C5C5908C00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5D150BA3-8DA9-4A75-B40A-D59E6ECD26F8}" type="doc">
      <dgm:prSet loTypeId="urn:microsoft.com/office/officeart/2005/8/layout/hierarchy6" loCatId="hierarchy" qsTypeId="urn:microsoft.com/office/officeart/2005/8/quickstyle/simple1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2304D025-8B1D-42A0-94C0-46536CB8C3DC}">
      <dgm:prSet phldrT="[Text]" custT="1"/>
      <dgm:spPr/>
      <dgm:t>
        <a:bodyPr/>
        <a:lstStyle/>
        <a:p>
          <a:r>
            <a:rPr lang="en-US" sz="1200" dirty="0" smtClean="0"/>
            <a:t>document</a:t>
          </a:r>
          <a:endParaRPr lang="en-US" sz="1200" dirty="0"/>
        </a:p>
      </dgm:t>
    </dgm:pt>
    <dgm:pt modelId="{AB7C125B-8EB0-4108-9DE5-71230D9869D2}" type="parTrans" cxnId="{12E3E06F-1A15-4E25-8B1D-3D7B0CE7422F}">
      <dgm:prSet/>
      <dgm:spPr/>
      <dgm:t>
        <a:bodyPr/>
        <a:lstStyle/>
        <a:p>
          <a:endParaRPr lang="en-US" sz="1200"/>
        </a:p>
      </dgm:t>
    </dgm:pt>
    <dgm:pt modelId="{F5E056E5-D470-4177-8243-857CB7FD0580}" type="sibTrans" cxnId="{12E3E06F-1A15-4E25-8B1D-3D7B0CE7422F}">
      <dgm:prSet/>
      <dgm:spPr/>
      <dgm:t>
        <a:bodyPr/>
        <a:lstStyle/>
        <a:p>
          <a:endParaRPr lang="en-US" sz="1200"/>
        </a:p>
      </dgm:t>
    </dgm:pt>
    <dgm:pt modelId="{3037A615-93FB-43C2-AEFC-2718AFF7BE2B}" type="asst">
      <dgm:prSet phldrT="[Text]" custT="1"/>
      <dgm:spPr/>
      <dgm:t>
        <a:bodyPr/>
        <a:lstStyle/>
        <a:p>
          <a:r>
            <a:rPr lang="en-US" sz="1200" dirty="0" smtClean="0"/>
            <a:t>head</a:t>
          </a:r>
          <a:endParaRPr lang="en-US" sz="1200" dirty="0"/>
        </a:p>
      </dgm:t>
    </dgm:pt>
    <dgm:pt modelId="{65B74BBC-EBB8-4512-8DA6-2BE6DD75C4AC}" type="parTrans" cxnId="{B2337186-AE85-4CE3-A3BB-4665A483E764}">
      <dgm:prSet/>
      <dgm:spPr/>
      <dgm:t>
        <a:bodyPr/>
        <a:lstStyle/>
        <a:p>
          <a:endParaRPr lang="en-US" sz="1200"/>
        </a:p>
      </dgm:t>
    </dgm:pt>
    <dgm:pt modelId="{8AD4F55E-E5E9-4484-9592-00767E617B69}" type="sibTrans" cxnId="{B2337186-AE85-4CE3-A3BB-4665A483E764}">
      <dgm:prSet/>
      <dgm:spPr/>
      <dgm:t>
        <a:bodyPr/>
        <a:lstStyle/>
        <a:p>
          <a:endParaRPr lang="en-US" sz="1200"/>
        </a:p>
      </dgm:t>
    </dgm:pt>
    <dgm:pt modelId="{C21F7001-2CC9-4916-A8AD-6B1FC605D09E}" type="asst">
      <dgm:prSet phldrT="[Text]" custT="1"/>
      <dgm:spPr/>
      <dgm:t>
        <a:bodyPr/>
        <a:lstStyle/>
        <a:p>
          <a:r>
            <a:rPr lang="en-US" sz="1200" dirty="0" smtClean="0"/>
            <a:t>title</a:t>
          </a:r>
          <a:endParaRPr lang="en-US" sz="1200" dirty="0"/>
        </a:p>
      </dgm:t>
    </dgm:pt>
    <dgm:pt modelId="{83C4FA62-F37D-447D-8C19-FD0823F3A13F}" type="parTrans" cxnId="{480DE9FF-2965-4BA2-B3B0-34836E883B63}">
      <dgm:prSet/>
      <dgm:spPr/>
      <dgm:t>
        <a:bodyPr/>
        <a:lstStyle/>
        <a:p>
          <a:endParaRPr lang="en-US" sz="1200"/>
        </a:p>
      </dgm:t>
    </dgm:pt>
    <dgm:pt modelId="{79CBD88D-2132-470E-B84F-1CE821972B69}" type="sibTrans" cxnId="{480DE9FF-2965-4BA2-B3B0-34836E883B63}">
      <dgm:prSet/>
      <dgm:spPr/>
      <dgm:t>
        <a:bodyPr/>
        <a:lstStyle/>
        <a:p>
          <a:endParaRPr lang="en-US" sz="1200"/>
        </a:p>
      </dgm:t>
    </dgm:pt>
    <dgm:pt modelId="{85F41422-8880-467D-9B4C-C498B0340482}" type="asst">
      <dgm:prSet phldrT="[Text]" custT="1"/>
      <dgm:spPr/>
      <dgm:t>
        <a:bodyPr/>
        <a:lstStyle/>
        <a:p>
          <a:r>
            <a:rPr lang="en-US" sz="1200" dirty="0" smtClean="0"/>
            <a:t>body</a:t>
          </a:r>
          <a:endParaRPr lang="en-US" sz="1200" dirty="0"/>
        </a:p>
      </dgm:t>
    </dgm:pt>
    <dgm:pt modelId="{E6559AFB-1C23-4BB1-A154-30D7AB039D0B}" type="parTrans" cxnId="{3698F311-475D-43C2-8274-01579EC01A91}">
      <dgm:prSet/>
      <dgm:spPr/>
      <dgm:t>
        <a:bodyPr/>
        <a:lstStyle/>
        <a:p>
          <a:endParaRPr lang="en-US" sz="1200"/>
        </a:p>
      </dgm:t>
    </dgm:pt>
    <dgm:pt modelId="{7EC33B09-F7D8-4AA0-8460-F69E83B72067}" type="sibTrans" cxnId="{3698F311-475D-43C2-8274-01579EC01A91}">
      <dgm:prSet/>
      <dgm:spPr/>
      <dgm:t>
        <a:bodyPr/>
        <a:lstStyle/>
        <a:p>
          <a:endParaRPr lang="en-US" sz="1200"/>
        </a:p>
      </dgm:t>
    </dgm:pt>
    <dgm:pt modelId="{712E9B43-257C-400B-8040-9BC0D39C6B54}" type="asst">
      <dgm:prSet phldrT="[Text]" custT="1"/>
      <dgm:spPr/>
      <dgm:t>
        <a:bodyPr/>
        <a:lstStyle/>
        <a:p>
          <a:r>
            <a:rPr lang="en-US" sz="1200" dirty="0" smtClean="0"/>
            <a:t>h1</a:t>
          </a:r>
          <a:endParaRPr lang="en-US" sz="1200" dirty="0"/>
        </a:p>
      </dgm:t>
    </dgm:pt>
    <dgm:pt modelId="{2FAD4FC1-FB66-4D61-A2EE-0BB5235639DB}" type="parTrans" cxnId="{C0DF5093-4A85-4449-8D75-41707A256FBA}">
      <dgm:prSet/>
      <dgm:spPr/>
      <dgm:t>
        <a:bodyPr/>
        <a:lstStyle/>
        <a:p>
          <a:endParaRPr lang="en-US" sz="1200"/>
        </a:p>
      </dgm:t>
    </dgm:pt>
    <dgm:pt modelId="{DFA0F9F8-B967-433E-8E16-E0EE491C7B3E}" type="sibTrans" cxnId="{C0DF5093-4A85-4449-8D75-41707A256FBA}">
      <dgm:prSet/>
      <dgm:spPr/>
      <dgm:t>
        <a:bodyPr/>
        <a:lstStyle/>
        <a:p>
          <a:endParaRPr lang="en-US" sz="1200"/>
        </a:p>
      </dgm:t>
    </dgm:pt>
    <dgm:pt modelId="{A344DBCC-BAE3-4084-A703-460F8E91F35F}" type="asst">
      <dgm:prSet phldrT="[Text]" custT="1"/>
      <dgm:spPr/>
      <dgm:t>
        <a:bodyPr/>
        <a:lstStyle/>
        <a:p>
          <a:r>
            <a:rPr lang="en-US" sz="1200" dirty="0" smtClean="0"/>
            <a:t>“hello”</a:t>
          </a:r>
          <a:endParaRPr lang="en-US" sz="1200" dirty="0"/>
        </a:p>
      </dgm:t>
    </dgm:pt>
    <dgm:pt modelId="{E22F0EC2-D9FA-46C0-B888-5E443E4B4227}" type="parTrans" cxnId="{B9B97857-F767-4DAF-AFB4-D7BAE615A0FD}">
      <dgm:prSet/>
      <dgm:spPr/>
      <dgm:t>
        <a:bodyPr/>
        <a:lstStyle/>
        <a:p>
          <a:endParaRPr lang="en-US" sz="1200"/>
        </a:p>
      </dgm:t>
    </dgm:pt>
    <dgm:pt modelId="{0F167ED0-DADB-4FF6-B191-93E4D35AD4A3}" type="sibTrans" cxnId="{B9B97857-F767-4DAF-AFB4-D7BAE615A0FD}">
      <dgm:prSet/>
      <dgm:spPr/>
      <dgm:t>
        <a:bodyPr/>
        <a:lstStyle/>
        <a:p>
          <a:endParaRPr lang="en-US" sz="1200"/>
        </a:p>
      </dgm:t>
    </dgm:pt>
    <dgm:pt modelId="{3C621D97-CE57-41D8-A4AA-5CA5616DE534}" type="asst">
      <dgm:prSet phldrT="[Text]" custT="1"/>
      <dgm:spPr/>
      <dgm:t>
        <a:bodyPr/>
        <a:lstStyle/>
        <a:p>
          <a:r>
            <a:rPr lang="en-US" sz="1200" dirty="0" smtClean="0"/>
            <a:t>div</a:t>
          </a:r>
          <a:endParaRPr lang="en-US" sz="1200" dirty="0"/>
        </a:p>
      </dgm:t>
    </dgm:pt>
    <dgm:pt modelId="{C84CFE4F-1A39-40D7-B99A-271EFDE559EB}" type="parTrans" cxnId="{FF232AE4-7661-42AB-9B11-90D579FD2531}">
      <dgm:prSet/>
      <dgm:spPr/>
      <dgm:t>
        <a:bodyPr/>
        <a:lstStyle/>
        <a:p>
          <a:endParaRPr lang="en-US" sz="1200"/>
        </a:p>
      </dgm:t>
    </dgm:pt>
    <dgm:pt modelId="{23082ED1-D444-428D-8666-37448C23D640}" type="sibTrans" cxnId="{FF232AE4-7661-42AB-9B11-90D579FD2531}">
      <dgm:prSet/>
      <dgm:spPr/>
      <dgm:t>
        <a:bodyPr/>
        <a:lstStyle/>
        <a:p>
          <a:endParaRPr lang="en-US" sz="1200"/>
        </a:p>
      </dgm:t>
    </dgm:pt>
    <dgm:pt modelId="{AA2EBC6F-7F8F-45CA-84E6-080034B98E7C}" type="asst">
      <dgm:prSet phldrT="[Text]" custT="1"/>
      <dgm:spPr/>
      <dgm:t>
        <a:bodyPr/>
        <a:lstStyle/>
        <a:p>
          <a:r>
            <a:rPr lang="en-US" sz="1200" dirty="0" smtClean="0"/>
            <a:t>“some text”</a:t>
          </a:r>
          <a:endParaRPr lang="en-US" sz="1200" dirty="0"/>
        </a:p>
      </dgm:t>
    </dgm:pt>
    <dgm:pt modelId="{4A9AE65A-1041-4E7D-AC52-7610DB4CD4B6}" type="parTrans" cxnId="{275FB86A-1F82-49EB-8293-75838A0CE93F}">
      <dgm:prSet/>
      <dgm:spPr/>
      <dgm:t>
        <a:bodyPr/>
        <a:lstStyle/>
        <a:p>
          <a:endParaRPr lang="en-US" sz="1200"/>
        </a:p>
      </dgm:t>
    </dgm:pt>
    <dgm:pt modelId="{2ED53A4C-A844-4B2A-BC78-57A92094249E}" type="sibTrans" cxnId="{275FB86A-1F82-49EB-8293-75838A0CE93F}">
      <dgm:prSet/>
      <dgm:spPr/>
      <dgm:t>
        <a:bodyPr/>
        <a:lstStyle/>
        <a:p>
          <a:endParaRPr lang="en-US" sz="1200"/>
        </a:p>
      </dgm:t>
    </dgm:pt>
    <dgm:pt modelId="{01F86150-C278-3D45-B2B9-D5065E960C1D}" type="asst">
      <dgm:prSet phldrT="[Text]" custT="1"/>
      <dgm:spPr/>
      <dgm:t>
        <a:bodyPr/>
        <a:lstStyle/>
        <a:p>
          <a:r>
            <a:rPr lang="en-US" sz="1200" dirty="0" smtClean="0"/>
            <a:t>“hello world!”</a:t>
          </a:r>
          <a:endParaRPr lang="en-US" sz="1200" dirty="0"/>
        </a:p>
      </dgm:t>
    </dgm:pt>
    <dgm:pt modelId="{F6AC0295-48D3-4240-9261-E4102D3A842F}" type="parTrans" cxnId="{3120820D-9D45-5E4F-969B-2E62E58A2577}">
      <dgm:prSet/>
      <dgm:spPr/>
      <dgm:t>
        <a:bodyPr/>
        <a:lstStyle/>
        <a:p>
          <a:endParaRPr lang="en-US" sz="1200"/>
        </a:p>
      </dgm:t>
    </dgm:pt>
    <dgm:pt modelId="{E248850E-1F23-C741-8F8F-18F28A9BDEAB}" type="sibTrans" cxnId="{3120820D-9D45-5E4F-969B-2E62E58A2577}">
      <dgm:prSet/>
      <dgm:spPr/>
      <dgm:t>
        <a:bodyPr/>
        <a:lstStyle/>
        <a:p>
          <a:endParaRPr lang="en-US" sz="1200"/>
        </a:p>
      </dgm:t>
    </dgm:pt>
    <dgm:pt modelId="{C519F2FD-84BF-44EF-A57D-C442605B5C63}" type="pres">
      <dgm:prSet presAssocID="{5D150BA3-8DA9-4A75-B40A-D59E6ECD26F8}" presName="mainComposite" presStyleCnt="0">
        <dgm:presLayoutVars>
          <dgm:chPref val="1"/>
          <dgm:dir/>
          <dgm:animOne val="branch"/>
          <dgm:animLvl val="lvl"/>
          <dgm:resizeHandles val="exact"/>
        </dgm:presLayoutVars>
      </dgm:prSet>
      <dgm:spPr/>
      <dgm:t>
        <a:bodyPr/>
        <a:lstStyle/>
        <a:p>
          <a:endParaRPr lang="en-US"/>
        </a:p>
      </dgm:t>
    </dgm:pt>
    <dgm:pt modelId="{56265CC9-1FFF-4D44-94C0-C1901099DCAD}" type="pres">
      <dgm:prSet presAssocID="{5D150BA3-8DA9-4A75-B40A-D59E6ECD26F8}" presName="hierFlow" presStyleCnt="0"/>
      <dgm:spPr/>
      <dgm:t>
        <a:bodyPr/>
        <a:lstStyle/>
        <a:p>
          <a:endParaRPr lang="en-US"/>
        </a:p>
      </dgm:t>
    </dgm:pt>
    <dgm:pt modelId="{59FF4A41-E3EB-48F3-BB48-FA78CFC035BA}" type="pres">
      <dgm:prSet presAssocID="{5D150BA3-8DA9-4A75-B40A-D59E6ECD26F8}" presName="hierChild1" presStyleCnt="0">
        <dgm:presLayoutVars>
          <dgm:chPref val="1"/>
          <dgm:animOne val="branch"/>
          <dgm:animLvl val="lvl"/>
        </dgm:presLayoutVars>
      </dgm:prSet>
      <dgm:spPr/>
      <dgm:t>
        <a:bodyPr/>
        <a:lstStyle/>
        <a:p>
          <a:endParaRPr lang="en-US"/>
        </a:p>
      </dgm:t>
    </dgm:pt>
    <dgm:pt modelId="{B5F5EB1F-0CA0-498A-8EEA-B7DCDF1492FF}" type="pres">
      <dgm:prSet presAssocID="{2304D025-8B1D-42A0-94C0-46536CB8C3DC}" presName="Name14" presStyleCnt="0"/>
      <dgm:spPr/>
      <dgm:t>
        <a:bodyPr/>
        <a:lstStyle/>
        <a:p>
          <a:endParaRPr lang="en-US"/>
        </a:p>
      </dgm:t>
    </dgm:pt>
    <dgm:pt modelId="{82FF5BD5-6EB4-417E-9DF3-495F18E67FCB}" type="pres">
      <dgm:prSet presAssocID="{2304D025-8B1D-42A0-94C0-46536CB8C3DC}" presName="level1Shape" presStyleLbl="node0" presStyleIdx="0" presStyleCnt="1" custScaleX="147234">
        <dgm:presLayoutVars>
          <dgm:chPref val="3"/>
        </dgm:presLayoutVars>
      </dgm:prSet>
      <dgm:spPr/>
      <dgm:t>
        <a:bodyPr/>
        <a:lstStyle/>
        <a:p>
          <a:endParaRPr lang="en-US"/>
        </a:p>
      </dgm:t>
    </dgm:pt>
    <dgm:pt modelId="{B85694D9-EA87-4ED0-8A08-A6094A9FF0D3}" type="pres">
      <dgm:prSet presAssocID="{2304D025-8B1D-42A0-94C0-46536CB8C3DC}" presName="hierChild2" presStyleCnt="0"/>
      <dgm:spPr/>
      <dgm:t>
        <a:bodyPr/>
        <a:lstStyle/>
        <a:p>
          <a:endParaRPr lang="en-US"/>
        </a:p>
      </dgm:t>
    </dgm:pt>
    <dgm:pt modelId="{36C1BEDA-CB8A-4B58-912B-32FEF1C1F075}" type="pres">
      <dgm:prSet presAssocID="{65B74BBC-EBB8-4512-8DA6-2BE6DD75C4AC}" presName="Name19" presStyleLbl="parChTrans1D2" presStyleIdx="0" presStyleCnt="2"/>
      <dgm:spPr/>
      <dgm:t>
        <a:bodyPr/>
        <a:lstStyle/>
        <a:p>
          <a:endParaRPr lang="en-US"/>
        </a:p>
      </dgm:t>
    </dgm:pt>
    <dgm:pt modelId="{A00DA8D8-8A93-44DC-82A0-B288E9B09194}" type="pres">
      <dgm:prSet presAssocID="{3037A615-93FB-43C2-AEFC-2718AFF7BE2B}" presName="Name21" presStyleCnt="0"/>
      <dgm:spPr/>
      <dgm:t>
        <a:bodyPr/>
        <a:lstStyle/>
        <a:p>
          <a:endParaRPr lang="en-US"/>
        </a:p>
      </dgm:t>
    </dgm:pt>
    <dgm:pt modelId="{6EB17815-7CD5-420B-8FBC-126457C23065}" type="pres">
      <dgm:prSet presAssocID="{3037A615-93FB-43C2-AEFC-2718AFF7BE2B}" presName="level2Shape" presStyleLbl="asst1" presStyleIdx="0" presStyleCnt="8"/>
      <dgm:spPr/>
      <dgm:t>
        <a:bodyPr/>
        <a:lstStyle/>
        <a:p>
          <a:endParaRPr lang="en-US"/>
        </a:p>
      </dgm:t>
    </dgm:pt>
    <dgm:pt modelId="{C87F198A-A8AD-4D45-A0CE-C190826BE166}" type="pres">
      <dgm:prSet presAssocID="{3037A615-93FB-43C2-AEFC-2718AFF7BE2B}" presName="hierChild3" presStyleCnt="0"/>
      <dgm:spPr/>
      <dgm:t>
        <a:bodyPr/>
        <a:lstStyle/>
        <a:p>
          <a:endParaRPr lang="en-US"/>
        </a:p>
      </dgm:t>
    </dgm:pt>
    <dgm:pt modelId="{E0BD0C45-98E5-4FC2-BF99-FA7772E2564C}" type="pres">
      <dgm:prSet presAssocID="{83C4FA62-F37D-447D-8C19-FD0823F3A13F}" presName="Name19" presStyleLbl="parChTrans1D3" presStyleIdx="0" presStyleCnt="3"/>
      <dgm:spPr/>
      <dgm:t>
        <a:bodyPr/>
        <a:lstStyle/>
        <a:p>
          <a:endParaRPr lang="en-US"/>
        </a:p>
      </dgm:t>
    </dgm:pt>
    <dgm:pt modelId="{F85A4D8A-6E23-40E3-B1E4-066BE6028763}" type="pres">
      <dgm:prSet presAssocID="{C21F7001-2CC9-4916-A8AD-6B1FC605D09E}" presName="Name21" presStyleCnt="0"/>
      <dgm:spPr/>
      <dgm:t>
        <a:bodyPr/>
        <a:lstStyle/>
        <a:p>
          <a:endParaRPr lang="en-US"/>
        </a:p>
      </dgm:t>
    </dgm:pt>
    <dgm:pt modelId="{C772BCA0-E3A7-4E21-91A7-74A486E3F71F}" type="pres">
      <dgm:prSet presAssocID="{C21F7001-2CC9-4916-A8AD-6B1FC605D09E}" presName="level2Shape" presStyleLbl="asst1" presStyleIdx="1" presStyleCnt="8"/>
      <dgm:spPr/>
      <dgm:t>
        <a:bodyPr/>
        <a:lstStyle/>
        <a:p>
          <a:endParaRPr lang="en-US"/>
        </a:p>
      </dgm:t>
    </dgm:pt>
    <dgm:pt modelId="{0BEB4F0E-3A44-4FFA-B8CE-9BD782A4B6E8}" type="pres">
      <dgm:prSet presAssocID="{C21F7001-2CC9-4916-A8AD-6B1FC605D09E}" presName="hierChild3" presStyleCnt="0"/>
      <dgm:spPr/>
      <dgm:t>
        <a:bodyPr/>
        <a:lstStyle/>
        <a:p>
          <a:endParaRPr lang="en-US"/>
        </a:p>
      </dgm:t>
    </dgm:pt>
    <dgm:pt modelId="{C0C140FA-9110-4C53-AC55-C2B5223F821F}" type="pres">
      <dgm:prSet presAssocID="{F6AC0295-48D3-4240-9261-E4102D3A842F}" presName="Name19" presStyleLbl="parChTrans1D4" presStyleIdx="0" presStyleCnt="3"/>
      <dgm:spPr/>
      <dgm:t>
        <a:bodyPr/>
        <a:lstStyle/>
        <a:p>
          <a:endParaRPr lang="en-US"/>
        </a:p>
      </dgm:t>
    </dgm:pt>
    <dgm:pt modelId="{734FFDC8-5562-4C5E-8C61-9B0BDEEE1C01}" type="pres">
      <dgm:prSet presAssocID="{01F86150-C278-3D45-B2B9-D5065E960C1D}" presName="Name21" presStyleCnt="0"/>
      <dgm:spPr/>
      <dgm:t>
        <a:bodyPr/>
        <a:lstStyle/>
        <a:p>
          <a:endParaRPr lang="en-US"/>
        </a:p>
      </dgm:t>
    </dgm:pt>
    <dgm:pt modelId="{807D12AD-F1D7-4B28-8157-52D70481A1AE}" type="pres">
      <dgm:prSet presAssocID="{01F86150-C278-3D45-B2B9-D5065E960C1D}" presName="level2Shape" presStyleLbl="asst1" presStyleIdx="2" presStyleCnt="8"/>
      <dgm:spPr/>
      <dgm:t>
        <a:bodyPr/>
        <a:lstStyle/>
        <a:p>
          <a:endParaRPr lang="en-US"/>
        </a:p>
      </dgm:t>
    </dgm:pt>
    <dgm:pt modelId="{59DE15B0-3FFB-450B-811B-CE12F087922A}" type="pres">
      <dgm:prSet presAssocID="{01F86150-C278-3D45-B2B9-D5065E960C1D}" presName="hierChild3" presStyleCnt="0"/>
      <dgm:spPr/>
      <dgm:t>
        <a:bodyPr/>
        <a:lstStyle/>
        <a:p>
          <a:endParaRPr lang="en-US"/>
        </a:p>
      </dgm:t>
    </dgm:pt>
    <dgm:pt modelId="{02B23DFE-F077-447A-8C11-3420A98CB97D}" type="pres">
      <dgm:prSet presAssocID="{E6559AFB-1C23-4BB1-A154-30D7AB039D0B}" presName="Name19" presStyleLbl="parChTrans1D2" presStyleIdx="1" presStyleCnt="2"/>
      <dgm:spPr/>
      <dgm:t>
        <a:bodyPr/>
        <a:lstStyle/>
        <a:p>
          <a:endParaRPr lang="en-US"/>
        </a:p>
      </dgm:t>
    </dgm:pt>
    <dgm:pt modelId="{E5222FAC-2902-4514-A3C8-274CA7740432}" type="pres">
      <dgm:prSet presAssocID="{85F41422-8880-467D-9B4C-C498B0340482}" presName="Name21" presStyleCnt="0"/>
      <dgm:spPr/>
      <dgm:t>
        <a:bodyPr/>
        <a:lstStyle/>
        <a:p>
          <a:endParaRPr lang="en-US"/>
        </a:p>
      </dgm:t>
    </dgm:pt>
    <dgm:pt modelId="{C9069116-B24C-43A7-AB11-0702384527F1}" type="pres">
      <dgm:prSet presAssocID="{85F41422-8880-467D-9B4C-C498B0340482}" presName="level2Shape" presStyleLbl="asst1" presStyleIdx="3" presStyleCnt="8"/>
      <dgm:spPr/>
      <dgm:t>
        <a:bodyPr/>
        <a:lstStyle/>
        <a:p>
          <a:endParaRPr lang="en-US"/>
        </a:p>
      </dgm:t>
    </dgm:pt>
    <dgm:pt modelId="{4410BDD1-8048-4AE9-B531-884EAFEB344C}" type="pres">
      <dgm:prSet presAssocID="{85F41422-8880-467D-9B4C-C498B0340482}" presName="hierChild3" presStyleCnt="0"/>
      <dgm:spPr/>
      <dgm:t>
        <a:bodyPr/>
        <a:lstStyle/>
        <a:p>
          <a:endParaRPr lang="en-US"/>
        </a:p>
      </dgm:t>
    </dgm:pt>
    <dgm:pt modelId="{C87A69A5-1E7B-4956-AA3C-7E20A9CDF56B}" type="pres">
      <dgm:prSet presAssocID="{2FAD4FC1-FB66-4D61-A2EE-0BB5235639DB}" presName="Name19" presStyleLbl="parChTrans1D3" presStyleIdx="1" presStyleCnt="3"/>
      <dgm:spPr/>
      <dgm:t>
        <a:bodyPr/>
        <a:lstStyle/>
        <a:p>
          <a:endParaRPr lang="en-US"/>
        </a:p>
      </dgm:t>
    </dgm:pt>
    <dgm:pt modelId="{4957BA5E-9854-4653-A858-B665060D8383}" type="pres">
      <dgm:prSet presAssocID="{712E9B43-257C-400B-8040-9BC0D39C6B54}" presName="Name21" presStyleCnt="0"/>
      <dgm:spPr/>
      <dgm:t>
        <a:bodyPr/>
        <a:lstStyle/>
        <a:p>
          <a:endParaRPr lang="en-US"/>
        </a:p>
      </dgm:t>
    </dgm:pt>
    <dgm:pt modelId="{55D6651B-FEE5-41D8-81EF-74351DE90035}" type="pres">
      <dgm:prSet presAssocID="{712E9B43-257C-400B-8040-9BC0D39C6B54}" presName="level2Shape" presStyleLbl="asst1" presStyleIdx="4" presStyleCnt="8"/>
      <dgm:spPr/>
      <dgm:t>
        <a:bodyPr/>
        <a:lstStyle/>
        <a:p>
          <a:endParaRPr lang="en-US"/>
        </a:p>
      </dgm:t>
    </dgm:pt>
    <dgm:pt modelId="{F88CBB72-1E5C-4363-8659-DB931CAA6FC5}" type="pres">
      <dgm:prSet presAssocID="{712E9B43-257C-400B-8040-9BC0D39C6B54}" presName="hierChild3" presStyleCnt="0"/>
      <dgm:spPr/>
      <dgm:t>
        <a:bodyPr/>
        <a:lstStyle/>
        <a:p>
          <a:endParaRPr lang="en-US"/>
        </a:p>
      </dgm:t>
    </dgm:pt>
    <dgm:pt modelId="{0AD6A67D-3FDE-4FF9-801A-1D8C4AFD1C38}" type="pres">
      <dgm:prSet presAssocID="{E22F0EC2-D9FA-46C0-B888-5E443E4B4227}" presName="Name19" presStyleLbl="parChTrans1D4" presStyleIdx="1" presStyleCnt="3"/>
      <dgm:spPr/>
      <dgm:t>
        <a:bodyPr/>
        <a:lstStyle/>
        <a:p>
          <a:endParaRPr lang="en-US"/>
        </a:p>
      </dgm:t>
    </dgm:pt>
    <dgm:pt modelId="{B300573A-5575-4757-9835-6B7B26576300}" type="pres">
      <dgm:prSet presAssocID="{A344DBCC-BAE3-4084-A703-460F8E91F35F}" presName="Name21" presStyleCnt="0"/>
      <dgm:spPr/>
      <dgm:t>
        <a:bodyPr/>
        <a:lstStyle/>
        <a:p>
          <a:endParaRPr lang="en-US"/>
        </a:p>
      </dgm:t>
    </dgm:pt>
    <dgm:pt modelId="{68DD3A97-8373-4A96-8C08-0AA939F333C6}" type="pres">
      <dgm:prSet presAssocID="{A344DBCC-BAE3-4084-A703-460F8E91F35F}" presName="level2Shape" presStyleLbl="asst1" presStyleIdx="5" presStyleCnt="8"/>
      <dgm:spPr/>
      <dgm:t>
        <a:bodyPr/>
        <a:lstStyle/>
        <a:p>
          <a:endParaRPr lang="en-US"/>
        </a:p>
      </dgm:t>
    </dgm:pt>
    <dgm:pt modelId="{9DCFC04C-C8B8-4F2F-BEAD-A570E1EB3BB4}" type="pres">
      <dgm:prSet presAssocID="{A344DBCC-BAE3-4084-A703-460F8E91F35F}" presName="hierChild3" presStyleCnt="0"/>
      <dgm:spPr/>
      <dgm:t>
        <a:bodyPr/>
        <a:lstStyle/>
        <a:p>
          <a:endParaRPr lang="en-US"/>
        </a:p>
      </dgm:t>
    </dgm:pt>
    <dgm:pt modelId="{2663F5DA-3581-4E3F-98C4-7D3FBB0551F5}" type="pres">
      <dgm:prSet presAssocID="{C84CFE4F-1A39-40D7-B99A-271EFDE559EB}" presName="Name19" presStyleLbl="parChTrans1D3" presStyleIdx="2" presStyleCnt="3"/>
      <dgm:spPr/>
      <dgm:t>
        <a:bodyPr/>
        <a:lstStyle/>
        <a:p>
          <a:endParaRPr lang="en-US"/>
        </a:p>
      </dgm:t>
    </dgm:pt>
    <dgm:pt modelId="{3F69FD0B-F813-4D39-B22F-C457686B7FCD}" type="pres">
      <dgm:prSet presAssocID="{3C621D97-CE57-41D8-A4AA-5CA5616DE534}" presName="Name21" presStyleCnt="0"/>
      <dgm:spPr/>
      <dgm:t>
        <a:bodyPr/>
        <a:lstStyle/>
        <a:p>
          <a:endParaRPr lang="en-US"/>
        </a:p>
      </dgm:t>
    </dgm:pt>
    <dgm:pt modelId="{82A10576-A629-4ACD-B036-F15B7AF2D53F}" type="pres">
      <dgm:prSet presAssocID="{3C621D97-CE57-41D8-A4AA-5CA5616DE534}" presName="level2Shape" presStyleLbl="asst1" presStyleIdx="6" presStyleCnt="8"/>
      <dgm:spPr/>
      <dgm:t>
        <a:bodyPr/>
        <a:lstStyle/>
        <a:p>
          <a:endParaRPr lang="en-US"/>
        </a:p>
      </dgm:t>
    </dgm:pt>
    <dgm:pt modelId="{5827BA4F-8003-418B-9154-B5E0D91032AD}" type="pres">
      <dgm:prSet presAssocID="{3C621D97-CE57-41D8-A4AA-5CA5616DE534}" presName="hierChild3" presStyleCnt="0"/>
      <dgm:spPr/>
      <dgm:t>
        <a:bodyPr/>
        <a:lstStyle/>
        <a:p>
          <a:endParaRPr lang="en-US"/>
        </a:p>
      </dgm:t>
    </dgm:pt>
    <dgm:pt modelId="{A068522A-5120-44A1-9344-81AD48D64D45}" type="pres">
      <dgm:prSet presAssocID="{4A9AE65A-1041-4E7D-AC52-7610DB4CD4B6}" presName="Name19" presStyleLbl="parChTrans1D4" presStyleIdx="2" presStyleCnt="3"/>
      <dgm:spPr/>
      <dgm:t>
        <a:bodyPr/>
        <a:lstStyle/>
        <a:p>
          <a:endParaRPr lang="en-US"/>
        </a:p>
      </dgm:t>
    </dgm:pt>
    <dgm:pt modelId="{54296E9D-72D4-49C1-AAA2-FF56A707AED7}" type="pres">
      <dgm:prSet presAssocID="{AA2EBC6F-7F8F-45CA-84E6-080034B98E7C}" presName="Name21" presStyleCnt="0"/>
      <dgm:spPr/>
      <dgm:t>
        <a:bodyPr/>
        <a:lstStyle/>
        <a:p>
          <a:endParaRPr lang="en-US"/>
        </a:p>
      </dgm:t>
    </dgm:pt>
    <dgm:pt modelId="{7EE96481-4E43-40D4-BBBB-5ADDB062BD25}" type="pres">
      <dgm:prSet presAssocID="{AA2EBC6F-7F8F-45CA-84E6-080034B98E7C}" presName="level2Shape" presStyleLbl="asst1" presStyleIdx="7" presStyleCnt="8"/>
      <dgm:spPr/>
      <dgm:t>
        <a:bodyPr/>
        <a:lstStyle/>
        <a:p>
          <a:endParaRPr lang="en-US"/>
        </a:p>
      </dgm:t>
    </dgm:pt>
    <dgm:pt modelId="{FF137FE0-AE09-43CD-866C-8B398D24E750}" type="pres">
      <dgm:prSet presAssocID="{AA2EBC6F-7F8F-45CA-84E6-080034B98E7C}" presName="hierChild3" presStyleCnt="0"/>
      <dgm:spPr/>
      <dgm:t>
        <a:bodyPr/>
        <a:lstStyle/>
        <a:p>
          <a:endParaRPr lang="en-US"/>
        </a:p>
      </dgm:t>
    </dgm:pt>
    <dgm:pt modelId="{77C07ECA-4D5F-4EFF-A7EB-C5C5908C0075}" type="pres">
      <dgm:prSet presAssocID="{5D150BA3-8DA9-4A75-B40A-D59E6ECD26F8}" presName="bgShapesFlow" presStyleCnt="0"/>
      <dgm:spPr/>
      <dgm:t>
        <a:bodyPr/>
        <a:lstStyle/>
        <a:p>
          <a:endParaRPr lang="en-US"/>
        </a:p>
      </dgm:t>
    </dgm:pt>
  </dgm:ptLst>
  <dgm:cxnLst>
    <dgm:cxn modelId="{1EEBFCD1-8B16-41EA-93F9-F4584A5B2D06}" type="presOf" srcId="{E22F0EC2-D9FA-46C0-B888-5E443E4B4227}" destId="{0AD6A67D-3FDE-4FF9-801A-1D8C4AFD1C38}" srcOrd="0" destOrd="0" presId="urn:microsoft.com/office/officeart/2005/8/layout/hierarchy6"/>
    <dgm:cxn modelId="{1638DD3C-9779-4774-AC29-4093E25F71F8}" type="presOf" srcId="{85F41422-8880-467D-9B4C-C498B0340482}" destId="{C9069116-B24C-43A7-AB11-0702384527F1}" srcOrd="0" destOrd="0" presId="urn:microsoft.com/office/officeart/2005/8/layout/hierarchy6"/>
    <dgm:cxn modelId="{7E5F7749-34D9-40D9-B64C-27FB2731A349}" type="presOf" srcId="{01F86150-C278-3D45-B2B9-D5065E960C1D}" destId="{807D12AD-F1D7-4B28-8157-52D70481A1AE}" srcOrd="0" destOrd="0" presId="urn:microsoft.com/office/officeart/2005/8/layout/hierarchy6"/>
    <dgm:cxn modelId="{ABF34017-41BF-4569-88FE-1C8A3C914A89}" type="presOf" srcId="{F6AC0295-48D3-4240-9261-E4102D3A842F}" destId="{C0C140FA-9110-4C53-AC55-C2B5223F821F}" srcOrd="0" destOrd="0" presId="urn:microsoft.com/office/officeart/2005/8/layout/hierarchy6"/>
    <dgm:cxn modelId="{480DE9FF-2965-4BA2-B3B0-34836E883B63}" srcId="{3037A615-93FB-43C2-AEFC-2718AFF7BE2B}" destId="{C21F7001-2CC9-4916-A8AD-6B1FC605D09E}" srcOrd="0" destOrd="0" parTransId="{83C4FA62-F37D-447D-8C19-FD0823F3A13F}" sibTransId="{79CBD88D-2132-470E-B84F-1CE821972B69}"/>
    <dgm:cxn modelId="{F59D381E-D7D0-45CC-9C53-3945DC09DAE3}" type="presOf" srcId="{3C621D97-CE57-41D8-A4AA-5CA5616DE534}" destId="{82A10576-A629-4ACD-B036-F15B7AF2D53F}" srcOrd="0" destOrd="0" presId="urn:microsoft.com/office/officeart/2005/8/layout/hierarchy6"/>
    <dgm:cxn modelId="{93DA64E9-4C39-4475-9555-9D64EC96F23C}" type="presOf" srcId="{AA2EBC6F-7F8F-45CA-84E6-080034B98E7C}" destId="{7EE96481-4E43-40D4-BBBB-5ADDB062BD25}" srcOrd="0" destOrd="0" presId="urn:microsoft.com/office/officeart/2005/8/layout/hierarchy6"/>
    <dgm:cxn modelId="{6F2DB8E2-FFE3-4E64-8351-5C62E01CCA8A}" type="presOf" srcId="{2FAD4FC1-FB66-4D61-A2EE-0BB5235639DB}" destId="{C87A69A5-1E7B-4956-AA3C-7E20A9CDF56B}" srcOrd="0" destOrd="0" presId="urn:microsoft.com/office/officeart/2005/8/layout/hierarchy6"/>
    <dgm:cxn modelId="{4F60E239-3932-4E88-99E5-91CE04D41112}" type="presOf" srcId="{C84CFE4F-1A39-40D7-B99A-271EFDE559EB}" destId="{2663F5DA-3581-4E3F-98C4-7D3FBB0551F5}" srcOrd="0" destOrd="0" presId="urn:microsoft.com/office/officeart/2005/8/layout/hierarchy6"/>
    <dgm:cxn modelId="{3120820D-9D45-5E4F-969B-2E62E58A2577}" srcId="{C21F7001-2CC9-4916-A8AD-6B1FC605D09E}" destId="{01F86150-C278-3D45-B2B9-D5065E960C1D}" srcOrd="0" destOrd="0" parTransId="{F6AC0295-48D3-4240-9261-E4102D3A842F}" sibTransId="{E248850E-1F23-C741-8F8F-18F28A9BDEAB}"/>
    <dgm:cxn modelId="{FF232AE4-7661-42AB-9B11-90D579FD2531}" srcId="{85F41422-8880-467D-9B4C-C498B0340482}" destId="{3C621D97-CE57-41D8-A4AA-5CA5616DE534}" srcOrd="1" destOrd="0" parTransId="{C84CFE4F-1A39-40D7-B99A-271EFDE559EB}" sibTransId="{23082ED1-D444-428D-8666-37448C23D640}"/>
    <dgm:cxn modelId="{DA37575F-ECFD-401F-B2E5-AC8EB0D35E4F}" type="presOf" srcId="{4A9AE65A-1041-4E7D-AC52-7610DB4CD4B6}" destId="{A068522A-5120-44A1-9344-81AD48D64D45}" srcOrd="0" destOrd="0" presId="urn:microsoft.com/office/officeart/2005/8/layout/hierarchy6"/>
    <dgm:cxn modelId="{B63CEF22-8E77-499D-A8A2-4F53DDAE120B}" type="presOf" srcId="{E6559AFB-1C23-4BB1-A154-30D7AB039D0B}" destId="{02B23DFE-F077-447A-8C11-3420A98CB97D}" srcOrd="0" destOrd="0" presId="urn:microsoft.com/office/officeart/2005/8/layout/hierarchy6"/>
    <dgm:cxn modelId="{12E3E06F-1A15-4E25-8B1D-3D7B0CE7422F}" srcId="{5D150BA3-8DA9-4A75-B40A-D59E6ECD26F8}" destId="{2304D025-8B1D-42A0-94C0-46536CB8C3DC}" srcOrd="0" destOrd="0" parTransId="{AB7C125B-8EB0-4108-9DE5-71230D9869D2}" sibTransId="{F5E056E5-D470-4177-8243-857CB7FD0580}"/>
    <dgm:cxn modelId="{E2A5CCA9-EDCC-4235-8071-83354C6C5CF6}" type="presOf" srcId="{A344DBCC-BAE3-4084-A703-460F8E91F35F}" destId="{68DD3A97-8373-4A96-8C08-0AA939F333C6}" srcOrd="0" destOrd="0" presId="urn:microsoft.com/office/officeart/2005/8/layout/hierarchy6"/>
    <dgm:cxn modelId="{115BAB5A-91EB-44C5-978B-7C11EC2C1E96}" type="presOf" srcId="{712E9B43-257C-400B-8040-9BC0D39C6B54}" destId="{55D6651B-FEE5-41D8-81EF-74351DE90035}" srcOrd="0" destOrd="0" presId="urn:microsoft.com/office/officeart/2005/8/layout/hierarchy6"/>
    <dgm:cxn modelId="{05AE39C0-7B99-42F1-8D66-2C982A84BED6}" type="presOf" srcId="{65B74BBC-EBB8-4512-8DA6-2BE6DD75C4AC}" destId="{36C1BEDA-CB8A-4B58-912B-32FEF1C1F075}" srcOrd="0" destOrd="0" presId="urn:microsoft.com/office/officeart/2005/8/layout/hierarchy6"/>
    <dgm:cxn modelId="{1DB1DB3F-B01A-4C06-A205-44EB89F9477C}" type="presOf" srcId="{3037A615-93FB-43C2-AEFC-2718AFF7BE2B}" destId="{6EB17815-7CD5-420B-8FBC-126457C23065}" srcOrd="0" destOrd="0" presId="urn:microsoft.com/office/officeart/2005/8/layout/hierarchy6"/>
    <dgm:cxn modelId="{CD221FDA-4A2C-45EE-A99E-6EB99548A89A}" type="presOf" srcId="{83C4FA62-F37D-447D-8C19-FD0823F3A13F}" destId="{E0BD0C45-98E5-4FC2-BF99-FA7772E2564C}" srcOrd="0" destOrd="0" presId="urn:microsoft.com/office/officeart/2005/8/layout/hierarchy6"/>
    <dgm:cxn modelId="{C0DF5093-4A85-4449-8D75-41707A256FBA}" srcId="{85F41422-8880-467D-9B4C-C498B0340482}" destId="{712E9B43-257C-400B-8040-9BC0D39C6B54}" srcOrd="0" destOrd="0" parTransId="{2FAD4FC1-FB66-4D61-A2EE-0BB5235639DB}" sibTransId="{DFA0F9F8-B967-433E-8E16-E0EE491C7B3E}"/>
    <dgm:cxn modelId="{275FB86A-1F82-49EB-8293-75838A0CE93F}" srcId="{3C621D97-CE57-41D8-A4AA-5CA5616DE534}" destId="{AA2EBC6F-7F8F-45CA-84E6-080034B98E7C}" srcOrd="0" destOrd="0" parTransId="{4A9AE65A-1041-4E7D-AC52-7610DB4CD4B6}" sibTransId="{2ED53A4C-A844-4B2A-BC78-57A92094249E}"/>
    <dgm:cxn modelId="{B9B97857-F767-4DAF-AFB4-D7BAE615A0FD}" srcId="{712E9B43-257C-400B-8040-9BC0D39C6B54}" destId="{A344DBCC-BAE3-4084-A703-460F8E91F35F}" srcOrd="0" destOrd="0" parTransId="{E22F0EC2-D9FA-46C0-B888-5E443E4B4227}" sibTransId="{0F167ED0-DADB-4FF6-B191-93E4D35AD4A3}"/>
    <dgm:cxn modelId="{B2337186-AE85-4CE3-A3BB-4665A483E764}" srcId="{2304D025-8B1D-42A0-94C0-46536CB8C3DC}" destId="{3037A615-93FB-43C2-AEFC-2718AFF7BE2B}" srcOrd="0" destOrd="0" parTransId="{65B74BBC-EBB8-4512-8DA6-2BE6DD75C4AC}" sibTransId="{8AD4F55E-E5E9-4484-9592-00767E617B69}"/>
    <dgm:cxn modelId="{3698F311-475D-43C2-8274-01579EC01A91}" srcId="{2304D025-8B1D-42A0-94C0-46536CB8C3DC}" destId="{85F41422-8880-467D-9B4C-C498B0340482}" srcOrd="1" destOrd="0" parTransId="{E6559AFB-1C23-4BB1-A154-30D7AB039D0B}" sibTransId="{7EC33B09-F7D8-4AA0-8460-F69E83B72067}"/>
    <dgm:cxn modelId="{4946F661-0A0E-40DE-BE0F-A5D944E8A71F}" type="presOf" srcId="{5D150BA3-8DA9-4A75-B40A-D59E6ECD26F8}" destId="{C519F2FD-84BF-44EF-A57D-C442605B5C63}" srcOrd="0" destOrd="0" presId="urn:microsoft.com/office/officeart/2005/8/layout/hierarchy6"/>
    <dgm:cxn modelId="{C476DC74-3368-4735-8B17-FDAED9C4EC2B}" type="presOf" srcId="{2304D025-8B1D-42A0-94C0-46536CB8C3DC}" destId="{82FF5BD5-6EB4-417E-9DF3-495F18E67FCB}" srcOrd="0" destOrd="0" presId="urn:microsoft.com/office/officeart/2005/8/layout/hierarchy6"/>
    <dgm:cxn modelId="{47C355E8-1796-4B55-8683-C675CD9613A9}" type="presOf" srcId="{C21F7001-2CC9-4916-A8AD-6B1FC605D09E}" destId="{C772BCA0-E3A7-4E21-91A7-74A486E3F71F}" srcOrd="0" destOrd="0" presId="urn:microsoft.com/office/officeart/2005/8/layout/hierarchy6"/>
    <dgm:cxn modelId="{D4EF0E33-3816-4999-A2B8-8A384590C3F9}" type="presParOf" srcId="{C519F2FD-84BF-44EF-A57D-C442605B5C63}" destId="{56265CC9-1FFF-4D44-94C0-C1901099DCAD}" srcOrd="0" destOrd="0" presId="urn:microsoft.com/office/officeart/2005/8/layout/hierarchy6"/>
    <dgm:cxn modelId="{E4071441-D27B-4408-B362-84117B54CDF8}" type="presParOf" srcId="{56265CC9-1FFF-4D44-94C0-C1901099DCAD}" destId="{59FF4A41-E3EB-48F3-BB48-FA78CFC035BA}" srcOrd="0" destOrd="0" presId="urn:microsoft.com/office/officeart/2005/8/layout/hierarchy6"/>
    <dgm:cxn modelId="{019B2C69-714D-408C-858A-3AC853C5601A}" type="presParOf" srcId="{59FF4A41-E3EB-48F3-BB48-FA78CFC035BA}" destId="{B5F5EB1F-0CA0-498A-8EEA-B7DCDF1492FF}" srcOrd="0" destOrd="0" presId="urn:microsoft.com/office/officeart/2005/8/layout/hierarchy6"/>
    <dgm:cxn modelId="{F2C39D95-6D66-480B-A71C-25452C2A1E63}" type="presParOf" srcId="{B5F5EB1F-0CA0-498A-8EEA-B7DCDF1492FF}" destId="{82FF5BD5-6EB4-417E-9DF3-495F18E67FCB}" srcOrd="0" destOrd="0" presId="urn:microsoft.com/office/officeart/2005/8/layout/hierarchy6"/>
    <dgm:cxn modelId="{CA2AD81E-22AA-467A-91D3-CE4BEE480528}" type="presParOf" srcId="{B5F5EB1F-0CA0-498A-8EEA-B7DCDF1492FF}" destId="{B85694D9-EA87-4ED0-8A08-A6094A9FF0D3}" srcOrd="1" destOrd="0" presId="urn:microsoft.com/office/officeart/2005/8/layout/hierarchy6"/>
    <dgm:cxn modelId="{E4A77348-6636-42C8-97D9-669936FB0C7B}" type="presParOf" srcId="{B85694D9-EA87-4ED0-8A08-A6094A9FF0D3}" destId="{36C1BEDA-CB8A-4B58-912B-32FEF1C1F075}" srcOrd="0" destOrd="0" presId="urn:microsoft.com/office/officeart/2005/8/layout/hierarchy6"/>
    <dgm:cxn modelId="{417E621F-3BD1-4EB1-9D11-3F87F1354448}" type="presParOf" srcId="{B85694D9-EA87-4ED0-8A08-A6094A9FF0D3}" destId="{A00DA8D8-8A93-44DC-82A0-B288E9B09194}" srcOrd="1" destOrd="0" presId="urn:microsoft.com/office/officeart/2005/8/layout/hierarchy6"/>
    <dgm:cxn modelId="{A1475D82-D457-4565-B97D-375EDACDDAAE}" type="presParOf" srcId="{A00DA8D8-8A93-44DC-82A0-B288E9B09194}" destId="{6EB17815-7CD5-420B-8FBC-126457C23065}" srcOrd="0" destOrd="0" presId="urn:microsoft.com/office/officeart/2005/8/layout/hierarchy6"/>
    <dgm:cxn modelId="{C0505B3F-DFB5-43EE-9718-47FDE7A928E9}" type="presParOf" srcId="{A00DA8D8-8A93-44DC-82A0-B288E9B09194}" destId="{C87F198A-A8AD-4D45-A0CE-C190826BE166}" srcOrd="1" destOrd="0" presId="urn:microsoft.com/office/officeart/2005/8/layout/hierarchy6"/>
    <dgm:cxn modelId="{206A3578-E091-4C42-BA31-BDDF80498431}" type="presParOf" srcId="{C87F198A-A8AD-4D45-A0CE-C190826BE166}" destId="{E0BD0C45-98E5-4FC2-BF99-FA7772E2564C}" srcOrd="0" destOrd="0" presId="urn:microsoft.com/office/officeart/2005/8/layout/hierarchy6"/>
    <dgm:cxn modelId="{EE6E50AA-F3A1-4851-8B6C-4630297F9A3D}" type="presParOf" srcId="{C87F198A-A8AD-4D45-A0CE-C190826BE166}" destId="{F85A4D8A-6E23-40E3-B1E4-066BE6028763}" srcOrd="1" destOrd="0" presId="urn:microsoft.com/office/officeart/2005/8/layout/hierarchy6"/>
    <dgm:cxn modelId="{F7EE4C24-AC7F-44C5-A9D5-340D43B56A50}" type="presParOf" srcId="{F85A4D8A-6E23-40E3-B1E4-066BE6028763}" destId="{C772BCA0-E3A7-4E21-91A7-74A486E3F71F}" srcOrd="0" destOrd="0" presId="urn:microsoft.com/office/officeart/2005/8/layout/hierarchy6"/>
    <dgm:cxn modelId="{3DBE0076-C860-437D-90C3-83E0160B2FD4}" type="presParOf" srcId="{F85A4D8A-6E23-40E3-B1E4-066BE6028763}" destId="{0BEB4F0E-3A44-4FFA-B8CE-9BD782A4B6E8}" srcOrd="1" destOrd="0" presId="urn:microsoft.com/office/officeart/2005/8/layout/hierarchy6"/>
    <dgm:cxn modelId="{3CD5CCB0-85CB-4CDA-B825-BCE21045C935}" type="presParOf" srcId="{0BEB4F0E-3A44-4FFA-B8CE-9BD782A4B6E8}" destId="{C0C140FA-9110-4C53-AC55-C2B5223F821F}" srcOrd="0" destOrd="0" presId="urn:microsoft.com/office/officeart/2005/8/layout/hierarchy6"/>
    <dgm:cxn modelId="{4AAD7F75-ECAF-4695-A203-DDD12E6B8D7B}" type="presParOf" srcId="{0BEB4F0E-3A44-4FFA-B8CE-9BD782A4B6E8}" destId="{734FFDC8-5562-4C5E-8C61-9B0BDEEE1C01}" srcOrd="1" destOrd="0" presId="urn:microsoft.com/office/officeart/2005/8/layout/hierarchy6"/>
    <dgm:cxn modelId="{4C25AA97-E415-46E6-96C8-348F653FE692}" type="presParOf" srcId="{734FFDC8-5562-4C5E-8C61-9B0BDEEE1C01}" destId="{807D12AD-F1D7-4B28-8157-52D70481A1AE}" srcOrd="0" destOrd="0" presId="urn:microsoft.com/office/officeart/2005/8/layout/hierarchy6"/>
    <dgm:cxn modelId="{E226FCFD-371C-4945-A7B4-F614E15B3D74}" type="presParOf" srcId="{734FFDC8-5562-4C5E-8C61-9B0BDEEE1C01}" destId="{59DE15B0-3FFB-450B-811B-CE12F087922A}" srcOrd="1" destOrd="0" presId="urn:microsoft.com/office/officeart/2005/8/layout/hierarchy6"/>
    <dgm:cxn modelId="{7B071496-124B-4BED-BD6D-9330D8626A94}" type="presParOf" srcId="{B85694D9-EA87-4ED0-8A08-A6094A9FF0D3}" destId="{02B23DFE-F077-447A-8C11-3420A98CB97D}" srcOrd="2" destOrd="0" presId="urn:microsoft.com/office/officeart/2005/8/layout/hierarchy6"/>
    <dgm:cxn modelId="{88D5F66F-253C-4FB7-9C46-FAA6528B425F}" type="presParOf" srcId="{B85694D9-EA87-4ED0-8A08-A6094A9FF0D3}" destId="{E5222FAC-2902-4514-A3C8-274CA7740432}" srcOrd="3" destOrd="0" presId="urn:microsoft.com/office/officeart/2005/8/layout/hierarchy6"/>
    <dgm:cxn modelId="{2D6CB755-6891-481F-97AA-E2B3526497FB}" type="presParOf" srcId="{E5222FAC-2902-4514-A3C8-274CA7740432}" destId="{C9069116-B24C-43A7-AB11-0702384527F1}" srcOrd="0" destOrd="0" presId="urn:microsoft.com/office/officeart/2005/8/layout/hierarchy6"/>
    <dgm:cxn modelId="{6ACFAC3F-72B7-4763-9619-2E43A4E2A7C3}" type="presParOf" srcId="{E5222FAC-2902-4514-A3C8-274CA7740432}" destId="{4410BDD1-8048-4AE9-B531-884EAFEB344C}" srcOrd="1" destOrd="0" presId="urn:microsoft.com/office/officeart/2005/8/layout/hierarchy6"/>
    <dgm:cxn modelId="{674A7BBA-660D-45DA-8D17-2EFFCE699A21}" type="presParOf" srcId="{4410BDD1-8048-4AE9-B531-884EAFEB344C}" destId="{C87A69A5-1E7B-4956-AA3C-7E20A9CDF56B}" srcOrd="0" destOrd="0" presId="urn:microsoft.com/office/officeart/2005/8/layout/hierarchy6"/>
    <dgm:cxn modelId="{4A0645F6-F3ED-4840-BA40-277B0B80F0D8}" type="presParOf" srcId="{4410BDD1-8048-4AE9-B531-884EAFEB344C}" destId="{4957BA5E-9854-4653-A858-B665060D8383}" srcOrd="1" destOrd="0" presId="urn:microsoft.com/office/officeart/2005/8/layout/hierarchy6"/>
    <dgm:cxn modelId="{4B6BBDD1-1D94-4B31-A90C-855EB834B16C}" type="presParOf" srcId="{4957BA5E-9854-4653-A858-B665060D8383}" destId="{55D6651B-FEE5-41D8-81EF-74351DE90035}" srcOrd="0" destOrd="0" presId="urn:microsoft.com/office/officeart/2005/8/layout/hierarchy6"/>
    <dgm:cxn modelId="{CF834CFD-E224-46ED-A085-CDDC1599076B}" type="presParOf" srcId="{4957BA5E-9854-4653-A858-B665060D8383}" destId="{F88CBB72-1E5C-4363-8659-DB931CAA6FC5}" srcOrd="1" destOrd="0" presId="urn:microsoft.com/office/officeart/2005/8/layout/hierarchy6"/>
    <dgm:cxn modelId="{F973897A-7A56-4DAE-BBBE-409F4C1C55B7}" type="presParOf" srcId="{F88CBB72-1E5C-4363-8659-DB931CAA6FC5}" destId="{0AD6A67D-3FDE-4FF9-801A-1D8C4AFD1C38}" srcOrd="0" destOrd="0" presId="urn:microsoft.com/office/officeart/2005/8/layout/hierarchy6"/>
    <dgm:cxn modelId="{28BF9CE3-EE57-4E84-90D5-163D8D31D07F}" type="presParOf" srcId="{F88CBB72-1E5C-4363-8659-DB931CAA6FC5}" destId="{B300573A-5575-4757-9835-6B7B26576300}" srcOrd="1" destOrd="0" presId="urn:microsoft.com/office/officeart/2005/8/layout/hierarchy6"/>
    <dgm:cxn modelId="{0E3F4344-1110-4FBB-84BD-5635ADA94201}" type="presParOf" srcId="{B300573A-5575-4757-9835-6B7B26576300}" destId="{68DD3A97-8373-4A96-8C08-0AA939F333C6}" srcOrd="0" destOrd="0" presId="urn:microsoft.com/office/officeart/2005/8/layout/hierarchy6"/>
    <dgm:cxn modelId="{4273EF17-DE6A-4CDA-9B40-A361BD60D203}" type="presParOf" srcId="{B300573A-5575-4757-9835-6B7B26576300}" destId="{9DCFC04C-C8B8-4F2F-BEAD-A570E1EB3BB4}" srcOrd="1" destOrd="0" presId="urn:microsoft.com/office/officeart/2005/8/layout/hierarchy6"/>
    <dgm:cxn modelId="{BED5C858-9107-4FF1-8016-7F58E46DD45C}" type="presParOf" srcId="{4410BDD1-8048-4AE9-B531-884EAFEB344C}" destId="{2663F5DA-3581-4E3F-98C4-7D3FBB0551F5}" srcOrd="2" destOrd="0" presId="urn:microsoft.com/office/officeart/2005/8/layout/hierarchy6"/>
    <dgm:cxn modelId="{5404E2BC-85B1-4A05-B062-95FC19E88B96}" type="presParOf" srcId="{4410BDD1-8048-4AE9-B531-884EAFEB344C}" destId="{3F69FD0B-F813-4D39-B22F-C457686B7FCD}" srcOrd="3" destOrd="0" presId="urn:microsoft.com/office/officeart/2005/8/layout/hierarchy6"/>
    <dgm:cxn modelId="{6DA0A47C-A55D-4A26-BFE7-BACD2B0EDE5D}" type="presParOf" srcId="{3F69FD0B-F813-4D39-B22F-C457686B7FCD}" destId="{82A10576-A629-4ACD-B036-F15B7AF2D53F}" srcOrd="0" destOrd="0" presId="urn:microsoft.com/office/officeart/2005/8/layout/hierarchy6"/>
    <dgm:cxn modelId="{410D1560-56AC-4A1F-AC68-2485D48509B1}" type="presParOf" srcId="{3F69FD0B-F813-4D39-B22F-C457686B7FCD}" destId="{5827BA4F-8003-418B-9154-B5E0D91032AD}" srcOrd="1" destOrd="0" presId="urn:microsoft.com/office/officeart/2005/8/layout/hierarchy6"/>
    <dgm:cxn modelId="{1AD2934F-3D0D-4E66-B0D8-4A2FAD14372E}" type="presParOf" srcId="{5827BA4F-8003-418B-9154-B5E0D91032AD}" destId="{A068522A-5120-44A1-9344-81AD48D64D45}" srcOrd="0" destOrd="0" presId="urn:microsoft.com/office/officeart/2005/8/layout/hierarchy6"/>
    <dgm:cxn modelId="{FB59A2DB-1B30-4F31-AC7A-55EF28A46F0F}" type="presParOf" srcId="{5827BA4F-8003-418B-9154-B5E0D91032AD}" destId="{54296E9D-72D4-49C1-AAA2-FF56A707AED7}" srcOrd="1" destOrd="0" presId="urn:microsoft.com/office/officeart/2005/8/layout/hierarchy6"/>
    <dgm:cxn modelId="{F7141133-413E-4669-AA6A-87A4A25C8232}" type="presParOf" srcId="{54296E9D-72D4-49C1-AAA2-FF56A707AED7}" destId="{7EE96481-4E43-40D4-BBBB-5ADDB062BD25}" srcOrd="0" destOrd="0" presId="urn:microsoft.com/office/officeart/2005/8/layout/hierarchy6"/>
    <dgm:cxn modelId="{34259591-6A8B-4957-9400-53997E3C9207}" type="presParOf" srcId="{54296E9D-72D4-49C1-AAA2-FF56A707AED7}" destId="{FF137FE0-AE09-43CD-866C-8B398D24E750}" srcOrd="1" destOrd="0" presId="urn:microsoft.com/office/officeart/2005/8/layout/hierarchy6"/>
    <dgm:cxn modelId="{23984F45-05C7-45AD-A83B-1DF182EC0C56}" type="presParOf" srcId="{C519F2FD-84BF-44EF-A57D-C442605B5C63}" destId="{77C07ECA-4D5F-4EFF-A7EB-C5C5908C0075}" srcOrd="1" destOrd="0" presId="urn:microsoft.com/office/officeart/2005/8/layout/hierarchy6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5BD5-6EB4-417E-9DF3-495F18E67FCB}">
      <dsp:nvSpPr>
        <dsp:cNvPr id="0" name=""/>
        <dsp:cNvSpPr/>
      </dsp:nvSpPr>
      <dsp:spPr>
        <a:xfrm>
          <a:off x="893398" y="605582"/>
          <a:ext cx="1773602" cy="803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document</a:t>
          </a:r>
          <a:endParaRPr lang="en-US" sz="2100" kern="1200" dirty="0"/>
        </a:p>
      </dsp:txBody>
      <dsp:txXfrm>
        <a:off x="916919" y="629103"/>
        <a:ext cx="1726560" cy="756034"/>
      </dsp:txXfrm>
    </dsp:sp>
    <dsp:sp modelId="{36C1BEDA-CB8A-4B58-912B-32FEF1C1F075}">
      <dsp:nvSpPr>
        <dsp:cNvPr id="0" name=""/>
        <dsp:cNvSpPr/>
      </dsp:nvSpPr>
      <dsp:spPr>
        <a:xfrm>
          <a:off x="605700" y="1408659"/>
          <a:ext cx="1174499" cy="321230"/>
        </a:xfrm>
        <a:custGeom>
          <a:avLst/>
          <a:gdLst/>
          <a:ahLst/>
          <a:cxnLst/>
          <a:rect l="0" t="0" r="0" b="0"/>
          <a:pathLst>
            <a:path>
              <a:moveTo>
                <a:pt x="1174499" y="0"/>
              </a:moveTo>
              <a:lnTo>
                <a:pt x="1174499" y="160615"/>
              </a:lnTo>
              <a:lnTo>
                <a:pt x="0" y="160615"/>
              </a:lnTo>
              <a:lnTo>
                <a:pt x="0" y="3212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17815-7CD5-420B-8FBC-126457C23065}">
      <dsp:nvSpPr>
        <dsp:cNvPr id="0" name=""/>
        <dsp:cNvSpPr/>
      </dsp:nvSpPr>
      <dsp:spPr>
        <a:xfrm>
          <a:off x="3393" y="1729890"/>
          <a:ext cx="1204614" cy="803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head</a:t>
          </a:r>
          <a:endParaRPr lang="en-US" sz="2100" kern="1200" dirty="0"/>
        </a:p>
      </dsp:txBody>
      <dsp:txXfrm>
        <a:off x="26914" y="1753411"/>
        <a:ext cx="1157572" cy="756034"/>
      </dsp:txXfrm>
    </dsp:sp>
    <dsp:sp modelId="{E0BD0C45-98E5-4FC2-BF99-FA7772E2564C}">
      <dsp:nvSpPr>
        <dsp:cNvPr id="0" name=""/>
        <dsp:cNvSpPr/>
      </dsp:nvSpPr>
      <dsp:spPr>
        <a:xfrm>
          <a:off x="559980" y="2532966"/>
          <a:ext cx="91440" cy="3212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2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2BCA0-E3A7-4E21-91A7-74A486E3F71F}">
      <dsp:nvSpPr>
        <dsp:cNvPr id="0" name=""/>
        <dsp:cNvSpPr/>
      </dsp:nvSpPr>
      <dsp:spPr>
        <a:xfrm>
          <a:off x="3393" y="2854197"/>
          <a:ext cx="1204614" cy="803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title</a:t>
          </a:r>
          <a:endParaRPr lang="en-US" sz="2100" kern="1200" dirty="0"/>
        </a:p>
      </dsp:txBody>
      <dsp:txXfrm>
        <a:off x="26914" y="2877718"/>
        <a:ext cx="1157572" cy="756034"/>
      </dsp:txXfrm>
    </dsp:sp>
    <dsp:sp modelId="{C0C140FA-9110-4C53-AC55-C2B5223F821F}">
      <dsp:nvSpPr>
        <dsp:cNvPr id="0" name=""/>
        <dsp:cNvSpPr/>
      </dsp:nvSpPr>
      <dsp:spPr>
        <a:xfrm>
          <a:off x="559980" y="3657273"/>
          <a:ext cx="91440" cy="3212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2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D12AD-F1D7-4B28-8157-52D70481A1AE}">
      <dsp:nvSpPr>
        <dsp:cNvPr id="0" name=""/>
        <dsp:cNvSpPr/>
      </dsp:nvSpPr>
      <dsp:spPr>
        <a:xfrm>
          <a:off x="3393" y="3978504"/>
          <a:ext cx="1204614" cy="803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“hello world!”</a:t>
          </a:r>
          <a:endParaRPr lang="en-US" sz="2100" kern="1200" dirty="0"/>
        </a:p>
      </dsp:txBody>
      <dsp:txXfrm>
        <a:off x="26914" y="4002025"/>
        <a:ext cx="1157572" cy="756034"/>
      </dsp:txXfrm>
    </dsp:sp>
    <dsp:sp modelId="{02B23DFE-F077-447A-8C11-3420A98CB97D}">
      <dsp:nvSpPr>
        <dsp:cNvPr id="0" name=""/>
        <dsp:cNvSpPr/>
      </dsp:nvSpPr>
      <dsp:spPr>
        <a:xfrm>
          <a:off x="1780200" y="1408659"/>
          <a:ext cx="1174499" cy="321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615"/>
              </a:lnTo>
              <a:lnTo>
                <a:pt x="1174499" y="160615"/>
              </a:lnTo>
              <a:lnTo>
                <a:pt x="1174499" y="32123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69116-B24C-43A7-AB11-0702384527F1}">
      <dsp:nvSpPr>
        <dsp:cNvPr id="0" name=""/>
        <dsp:cNvSpPr/>
      </dsp:nvSpPr>
      <dsp:spPr>
        <a:xfrm>
          <a:off x="2352392" y="1729890"/>
          <a:ext cx="1204614" cy="803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body</a:t>
          </a:r>
          <a:endParaRPr lang="en-US" sz="2100" kern="1200" dirty="0"/>
        </a:p>
      </dsp:txBody>
      <dsp:txXfrm>
        <a:off x="2375913" y="1753411"/>
        <a:ext cx="1157572" cy="756034"/>
      </dsp:txXfrm>
    </dsp:sp>
    <dsp:sp modelId="{C87A69A5-1E7B-4956-AA3C-7E20A9CDF56B}">
      <dsp:nvSpPr>
        <dsp:cNvPr id="0" name=""/>
        <dsp:cNvSpPr/>
      </dsp:nvSpPr>
      <dsp:spPr>
        <a:xfrm>
          <a:off x="2171700" y="2532966"/>
          <a:ext cx="782999" cy="321230"/>
        </a:xfrm>
        <a:custGeom>
          <a:avLst/>
          <a:gdLst/>
          <a:ahLst/>
          <a:cxnLst/>
          <a:rect l="0" t="0" r="0" b="0"/>
          <a:pathLst>
            <a:path>
              <a:moveTo>
                <a:pt x="782999" y="0"/>
              </a:moveTo>
              <a:lnTo>
                <a:pt x="782999" y="160615"/>
              </a:lnTo>
              <a:lnTo>
                <a:pt x="0" y="160615"/>
              </a:lnTo>
              <a:lnTo>
                <a:pt x="0" y="3212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6651B-FEE5-41D8-81EF-74351DE90035}">
      <dsp:nvSpPr>
        <dsp:cNvPr id="0" name=""/>
        <dsp:cNvSpPr/>
      </dsp:nvSpPr>
      <dsp:spPr>
        <a:xfrm>
          <a:off x="1569392" y="2854197"/>
          <a:ext cx="1204614" cy="803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h1</a:t>
          </a:r>
          <a:endParaRPr lang="en-US" sz="2100" kern="1200" dirty="0"/>
        </a:p>
      </dsp:txBody>
      <dsp:txXfrm>
        <a:off x="1592913" y="2877718"/>
        <a:ext cx="1157572" cy="756034"/>
      </dsp:txXfrm>
    </dsp:sp>
    <dsp:sp modelId="{0AD6A67D-3FDE-4FF9-801A-1D8C4AFD1C38}">
      <dsp:nvSpPr>
        <dsp:cNvPr id="0" name=""/>
        <dsp:cNvSpPr/>
      </dsp:nvSpPr>
      <dsp:spPr>
        <a:xfrm>
          <a:off x="2125980" y="3657273"/>
          <a:ext cx="91440" cy="3212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2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D3A97-8373-4A96-8C08-0AA939F333C6}">
      <dsp:nvSpPr>
        <dsp:cNvPr id="0" name=""/>
        <dsp:cNvSpPr/>
      </dsp:nvSpPr>
      <dsp:spPr>
        <a:xfrm>
          <a:off x="1569392" y="3978504"/>
          <a:ext cx="1204614" cy="803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“hello”</a:t>
          </a:r>
          <a:endParaRPr lang="en-US" sz="2100" kern="1200" dirty="0"/>
        </a:p>
      </dsp:txBody>
      <dsp:txXfrm>
        <a:off x="1592913" y="4002025"/>
        <a:ext cx="1157572" cy="756034"/>
      </dsp:txXfrm>
    </dsp:sp>
    <dsp:sp modelId="{2663F5DA-3581-4E3F-98C4-7D3FBB0551F5}">
      <dsp:nvSpPr>
        <dsp:cNvPr id="0" name=""/>
        <dsp:cNvSpPr/>
      </dsp:nvSpPr>
      <dsp:spPr>
        <a:xfrm>
          <a:off x="2954699" y="2532966"/>
          <a:ext cx="782999" cy="32123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60615"/>
              </a:lnTo>
              <a:lnTo>
                <a:pt x="782999" y="160615"/>
              </a:lnTo>
              <a:lnTo>
                <a:pt x="782999" y="3212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10576-A629-4ACD-B036-F15B7AF2D53F}">
      <dsp:nvSpPr>
        <dsp:cNvPr id="0" name=""/>
        <dsp:cNvSpPr/>
      </dsp:nvSpPr>
      <dsp:spPr>
        <a:xfrm>
          <a:off x="3135391" y="2854197"/>
          <a:ext cx="1204614" cy="803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div</a:t>
          </a:r>
          <a:endParaRPr lang="en-US" sz="2100" kern="1200" dirty="0"/>
        </a:p>
      </dsp:txBody>
      <dsp:txXfrm>
        <a:off x="3158912" y="2877718"/>
        <a:ext cx="1157572" cy="756034"/>
      </dsp:txXfrm>
    </dsp:sp>
    <dsp:sp modelId="{A068522A-5120-44A1-9344-81AD48D64D45}">
      <dsp:nvSpPr>
        <dsp:cNvPr id="0" name=""/>
        <dsp:cNvSpPr/>
      </dsp:nvSpPr>
      <dsp:spPr>
        <a:xfrm>
          <a:off x="3691979" y="3657273"/>
          <a:ext cx="91440" cy="32123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32123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96481-4E43-40D4-BBBB-5ADDB062BD25}">
      <dsp:nvSpPr>
        <dsp:cNvPr id="0" name=""/>
        <dsp:cNvSpPr/>
      </dsp:nvSpPr>
      <dsp:spPr>
        <a:xfrm>
          <a:off x="3135391" y="3978504"/>
          <a:ext cx="1204614" cy="803076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80010" tIns="80010" rIns="80010" bIns="80010" numCol="1" spcCol="1270" anchor="ctr" anchorCtr="0">
          <a:noAutofit/>
        </a:bodyPr>
        <a:lstStyle/>
        <a:p>
          <a:pPr lvl="0" algn="ctr" defTabSz="93345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2100" kern="1200" dirty="0" smtClean="0"/>
            <a:t>“some text”</a:t>
          </a:r>
          <a:endParaRPr lang="en-US" sz="2100" kern="1200" dirty="0"/>
        </a:p>
      </dsp:txBody>
      <dsp:txXfrm>
        <a:off x="3158912" y="4002025"/>
        <a:ext cx="1157572" cy="756034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5BD5-6EB4-417E-9DF3-495F18E67FCB}">
      <dsp:nvSpPr>
        <dsp:cNvPr id="0" name=""/>
        <dsp:cNvSpPr/>
      </dsp:nvSpPr>
      <dsp:spPr>
        <a:xfrm>
          <a:off x="602750" y="408569"/>
          <a:ext cx="119659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document</a:t>
          </a:r>
          <a:endParaRPr lang="en-US" sz="1600" kern="1200" dirty="0"/>
        </a:p>
      </dsp:txBody>
      <dsp:txXfrm>
        <a:off x="618619" y="424438"/>
        <a:ext cx="1164860" cy="510074"/>
      </dsp:txXfrm>
    </dsp:sp>
    <dsp:sp modelId="{36C1BEDA-CB8A-4B58-912B-32FEF1C1F075}">
      <dsp:nvSpPr>
        <dsp:cNvPr id="0" name=""/>
        <dsp:cNvSpPr/>
      </dsp:nvSpPr>
      <dsp:spPr>
        <a:xfrm>
          <a:off x="408648" y="950381"/>
          <a:ext cx="792400" cy="216725"/>
        </a:xfrm>
        <a:custGeom>
          <a:avLst/>
          <a:gdLst/>
          <a:ahLst/>
          <a:cxnLst/>
          <a:rect l="0" t="0" r="0" b="0"/>
          <a:pathLst>
            <a:path>
              <a:moveTo>
                <a:pt x="792400" y="0"/>
              </a:moveTo>
              <a:lnTo>
                <a:pt x="792400" y="108362"/>
              </a:lnTo>
              <a:lnTo>
                <a:pt x="0" y="108362"/>
              </a:lnTo>
              <a:lnTo>
                <a:pt x="0" y="2167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17815-7CD5-420B-8FBC-126457C23065}">
      <dsp:nvSpPr>
        <dsp:cNvPr id="0" name=""/>
        <dsp:cNvSpPr/>
      </dsp:nvSpPr>
      <dsp:spPr>
        <a:xfrm>
          <a:off x="2289" y="1167106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head</a:t>
          </a:r>
          <a:endParaRPr lang="en-US" sz="1600" kern="1200" dirty="0"/>
        </a:p>
      </dsp:txBody>
      <dsp:txXfrm>
        <a:off x="18158" y="1182975"/>
        <a:ext cx="780980" cy="510074"/>
      </dsp:txXfrm>
    </dsp:sp>
    <dsp:sp modelId="{E0BD0C45-98E5-4FC2-BF99-FA7772E2564C}">
      <dsp:nvSpPr>
        <dsp:cNvPr id="0" name=""/>
        <dsp:cNvSpPr/>
      </dsp:nvSpPr>
      <dsp:spPr>
        <a:xfrm>
          <a:off x="362928" y="1708919"/>
          <a:ext cx="91440" cy="2167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2BCA0-E3A7-4E21-91A7-74A486E3F71F}">
      <dsp:nvSpPr>
        <dsp:cNvPr id="0" name=""/>
        <dsp:cNvSpPr/>
      </dsp:nvSpPr>
      <dsp:spPr>
        <a:xfrm>
          <a:off x="2289" y="1925644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title</a:t>
          </a:r>
          <a:endParaRPr lang="en-US" sz="1600" kern="1200" dirty="0"/>
        </a:p>
      </dsp:txBody>
      <dsp:txXfrm>
        <a:off x="18158" y="1941513"/>
        <a:ext cx="780980" cy="510074"/>
      </dsp:txXfrm>
    </dsp:sp>
    <dsp:sp modelId="{C0C140FA-9110-4C53-AC55-C2B5223F821F}">
      <dsp:nvSpPr>
        <dsp:cNvPr id="0" name=""/>
        <dsp:cNvSpPr/>
      </dsp:nvSpPr>
      <dsp:spPr>
        <a:xfrm>
          <a:off x="362928" y="2467457"/>
          <a:ext cx="91440" cy="2167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D12AD-F1D7-4B28-8157-52D70481A1AE}">
      <dsp:nvSpPr>
        <dsp:cNvPr id="0" name=""/>
        <dsp:cNvSpPr/>
      </dsp:nvSpPr>
      <dsp:spPr>
        <a:xfrm>
          <a:off x="2289" y="2684182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“hello world!”</a:t>
          </a:r>
          <a:endParaRPr lang="en-US" sz="1600" kern="1200" dirty="0"/>
        </a:p>
      </dsp:txBody>
      <dsp:txXfrm>
        <a:off x="18158" y="2700051"/>
        <a:ext cx="780980" cy="510074"/>
      </dsp:txXfrm>
    </dsp:sp>
    <dsp:sp modelId="{02B23DFE-F077-447A-8C11-3420A98CB97D}">
      <dsp:nvSpPr>
        <dsp:cNvPr id="0" name=""/>
        <dsp:cNvSpPr/>
      </dsp:nvSpPr>
      <dsp:spPr>
        <a:xfrm>
          <a:off x="1201049" y="950381"/>
          <a:ext cx="792400" cy="216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362"/>
              </a:lnTo>
              <a:lnTo>
                <a:pt x="792400" y="108362"/>
              </a:lnTo>
              <a:lnTo>
                <a:pt x="792400" y="2167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69116-B24C-43A7-AB11-0702384527F1}">
      <dsp:nvSpPr>
        <dsp:cNvPr id="0" name=""/>
        <dsp:cNvSpPr/>
      </dsp:nvSpPr>
      <dsp:spPr>
        <a:xfrm>
          <a:off x="1587091" y="1167106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body</a:t>
          </a:r>
          <a:endParaRPr lang="en-US" sz="1600" kern="1200" dirty="0"/>
        </a:p>
      </dsp:txBody>
      <dsp:txXfrm>
        <a:off x="1602960" y="1182975"/>
        <a:ext cx="780980" cy="510074"/>
      </dsp:txXfrm>
    </dsp:sp>
    <dsp:sp modelId="{C87A69A5-1E7B-4956-AA3C-7E20A9CDF56B}">
      <dsp:nvSpPr>
        <dsp:cNvPr id="0" name=""/>
        <dsp:cNvSpPr/>
      </dsp:nvSpPr>
      <dsp:spPr>
        <a:xfrm>
          <a:off x="1465183" y="1708919"/>
          <a:ext cx="528267" cy="216725"/>
        </a:xfrm>
        <a:custGeom>
          <a:avLst/>
          <a:gdLst/>
          <a:ahLst/>
          <a:cxnLst/>
          <a:rect l="0" t="0" r="0" b="0"/>
          <a:pathLst>
            <a:path>
              <a:moveTo>
                <a:pt x="528267" y="0"/>
              </a:moveTo>
              <a:lnTo>
                <a:pt x="528267" y="108362"/>
              </a:lnTo>
              <a:lnTo>
                <a:pt x="0" y="108362"/>
              </a:lnTo>
              <a:lnTo>
                <a:pt x="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6651B-FEE5-41D8-81EF-74351DE90035}">
      <dsp:nvSpPr>
        <dsp:cNvPr id="0" name=""/>
        <dsp:cNvSpPr/>
      </dsp:nvSpPr>
      <dsp:spPr>
        <a:xfrm>
          <a:off x="1058824" y="1925644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h1</a:t>
          </a:r>
          <a:endParaRPr lang="en-US" sz="1600" kern="1200" dirty="0"/>
        </a:p>
      </dsp:txBody>
      <dsp:txXfrm>
        <a:off x="1074693" y="1941513"/>
        <a:ext cx="780980" cy="510074"/>
      </dsp:txXfrm>
    </dsp:sp>
    <dsp:sp modelId="{0AD6A67D-3FDE-4FF9-801A-1D8C4AFD1C38}">
      <dsp:nvSpPr>
        <dsp:cNvPr id="0" name=""/>
        <dsp:cNvSpPr/>
      </dsp:nvSpPr>
      <dsp:spPr>
        <a:xfrm>
          <a:off x="1419463" y="2467457"/>
          <a:ext cx="91440" cy="2167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D3A97-8373-4A96-8C08-0AA939F333C6}">
      <dsp:nvSpPr>
        <dsp:cNvPr id="0" name=""/>
        <dsp:cNvSpPr/>
      </dsp:nvSpPr>
      <dsp:spPr>
        <a:xfrm>
          <a:off x="1058824" y="2684182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“hello”</a:t>
          </a:r>
          <a:endParaRPr lang="en-US" sz="1600" kern="1200" dirty="0"/>
        </a:p>
      </dsp:txBody>
      <dsp:txXfrm>
        <a:off x="1074693" y="2700051"/>
        <a:ext cx="780980" cy="510074"/>
      </dsp:txXfrm>
    </dsp:sp>
    <dsp:sp modelId="{2663F5DA-3581-4E3F-98C4-7D3FBB0551F5}">
      <dsp:nvSpPr>
        <dsp:cNvPr id="0" name=""/>
        <dsp:cNvSpPr/>
      </dsp:nvSpPr>
      <dsp:spPr>
        <a:xfrm>
          <a:off x="1993450" y="1708919"/>
          <a:ext cx="528267" cy="216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362"/>
              </a:lnTo>
              <a:lnTo>
                <a:pt x="528267" y="108362"/>
              </a:lnTo>
              <a:lnTo>
                <a:pt x="528267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10576-A629-4ACD-B036-F15B7AF2D53F}">
      <dsp:nvSpPr>
        <dsp:cNvPr id="0" name=""/>
        <dsp:cNvSpPr/>
      </dsp:nvSpPr>
      <dsp:spPr>
        <a:xfrm>
          <a:off x="2115358" y="1925644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div</a:t>
          </a:r>
          <a:endParaRPr lang="en-US" sz="1600" kern="1200" dirty="0"/>
        </a:p>
      </dsp:txBody>
      <dsp:txXfrm>
        <a:off x="2131227" y="1941513"/>
        <a:ext cx="780980" cy="510074"/>
      </dsp:txXfrm>
    </dsp:sp>
    <dsp:sp modelId="{A068522A-5120-44A1-9344-81AD48D64D45}">
      <dsp:nvSpPr>
        <dsp:cNvPr id="0" name=""/>
        <dsp:cNvSpPr/>
      </dsp:nvSpPr>
      <dsp:spPr>
        <a:xfrm>
          <a:off x="2475998" y="2467457"/>
          <a:ext cx="91440" cy="2167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96481-4E43-40D4-BBBB-5ADDB062BD25}">
      <dsp:nvSpPr>
        <dsp:cNvPr id="0" name=""/>
        <dsp:cNvSpPr/>
      </dsp:nvSpPr>
      <dsp:spPr>
        <a:xfrm>
          <a:off x="2115358" y="2684182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“some text”</a:t>
          </a:r>
          <a:endParaRPr lang="en-US" sz="1600" kern="1200" dirty="0"/>
        </a:p>
      </dsp:txBody>
      <dsp:txXfrm>
        <a:off x="2131227" y="2700051"/>
        <a:ext cx="780980" cy="510074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5BD5-6EB4-417E-9DF3-495F18E67FCB}">
      <dsp:nvSpPr>
        <dsp:cNvPr id="0" name=""/>
        <dsp:cNvSpPr/>
      </dsp:nvSpPr>
      <dsp:spPr>
        <a:xfrm>
          <a:off x="602750" y="408569"/>
          <a:ext cx="119659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document</a:t>
          </a:r>
          <a:endParaRPr lang="en-US" sz="1600" kern="1200" dirty="0"/>
        </a:p>
      </dsp:txBody>
      <dsp:txXfrm>
        <a:off x="618619" y="424438"/>
        <a:ext cx="1164860" cy="510074"/>
      </dsp:txXfrm>
    </dsp:sp>
    <dsp:sp modelId="{36C1BEDA-CB8A-4B58-912B-32FEF1C1F075}">
      <dsp:nvSpPr>
        <dsp:cNvPr id="0" name=""/>
        <dsp:cNvSpPr/>
      </dsp:nvSpPr>
      <dsp:spPr>
        <a:xfrm>
          <a:off x="408648" y="950381"/>
          <a:ext cx="792400" cy="216725"/>
        </a:xfrm>
        <a:custGeom>
          <a:avLst/>
          <a:gdLst/>
          <a:ahLst/>
          <a:cxnLst/>
          <a:rect l="0" t="0" r="0" b="0"/>
          <a:pathLst>
            <a:path>
              <a:moveTo>
                <a:pt x="792400" y="0"/>
              </a:moveTo>
              <a:lnTo>
                <a:pt x="792400" y="108362"/>
              </a:lnTo>
              <a:lnTo>
                <a:pt x="0" y="108362"/>
              </a:lnTo>
              <a:lnTo>
                <a:pt x="0" y="2167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17815-7CD5-420B-8FBC-126457C23065}">
      <dsp:nvSpPr>
        <dsp:cNvPr id="0" name=""/>
        <dsp:cNvSpPr/>
      </dsp:nvSpPr>
      <dsp:spPr>
        <a:xfrm>
          <a:off x="2289" y="1167106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head</a:t>
          </a:r>
          <a:endParaRPr lang="en-US" sz="1600" kern="1200" dirty="0"/>
        </a:p>
      </dsp:txBody>
      <dsp:txXfrm>
        <a:off x="18158" y="1182975"/>
        <a:ext cx="780980" cy="510074"/>
      </dsp:txXfrm>
    </dsp:sp>
    <dsp:sp modelId="{E0BD0C45-98E5-4FC2-BF99-FA7772E2564C}">
      <dsp:nvSpPr>
        <dsp:cNvPr id="0" name=""/>
        <dsp:cNvSpPr/>
      </dsp:nvSpPr>
      <dsp:spPr>
        <a:xfrm>
          <a:off x="362928" y="1708919"/>
          <a:ext cx="91440" cy="2167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2BCA0-E3A7-4E21-91A7-74A486E3F71F}">
      <dsp:nvSpPr>
        <dsp:cNvPr id="0" name=""/>
        <dsp:cNvSpPr/>
      </dsp:nvSpPr>
      <dsp:spPr>
        <a:xfrm>
          <a:off x="2289" y="1925644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title</a:t>
          </a:r>
          <a:endParaRPr lang="en-US" sz="1600" kern="1200" dirty="0"/>
        </a:p>
      </dsp:txBody>
      <dsp:txXfrm>
        <a:off x="18158" y="1941513"/>
        <a:ext cx="780980" cy="510074"/>
      </dsp:txXfrm>
    </dsp:sp>
    <dsp:sp modelId="{C0C140FA-9110-4C53-AC55-C2B5223F821F}">
      <dsp:nvSpPr>
        <dsp:cNvPr id="0" name=""/>
        <dsp:cNvSpPr/>
      </dsp:nvSpPr>
      <dsp:spPr>
        <a:xfrm>
          <a:off x="362928" y="2467457"/>
          <a:ext cx="91440" cy="2167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D12AD-F1D7-4B28-8157-52D70481A1AE}">
      <dsp:nvSpPr>
        <dsp:cNvPr id="0" name=""/>
        <dsp:cNvSpPr/>
      </dsp:nvSpPr>
      <dsp:spPr>
        <a:xfrm>
          <a:off x="2289" y="2684182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“hello world!”</a:t>
          </a:r>
          <a:endParaRPr lang="en-US" sz="1600" kern="1200" dirty="0"/>
        </a:p>
      </dsp:txBody>
      <dsp:txXfrm>
        <a:off x="18158" y="2700051"/>
        <a:ext cx="780980" cy="510074"/>
      </dsp:txXfrm>
    </dsp:sp>
    <dsp:sp modelId="{02B23DFE-F077-447A-8C11-3420A98CB97D}">
      <dsp:nvSpPr>
        <dsp:cNvPr id="0" name=""/>
        <dsp:cNvSpPr/>
      </dsp:nvSpPr>
      <dsp:spPr>
        <a:xfrm>
          <a:off x="1201049" y="950381"/>
          <a:ext cx="792400" cy="216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362"/>
              </a:lnTo>
              <a:lnTo>
                <a:pt x="792400" y="108362"/>
              </a:lnTo>
              <a:lnTo>
                <a:pt x="792400" y="216725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69116-B24C-43A7-AB11-0702384527F1}">
      <dsp:nvSpPr>
        <dsp:cNvPr id="0" name=""/>
        <dsp:cNvSpPr/>
      </dsp:nvSpPr>
      <dsp:spPr>
        <a:xfrm>
          <a:off x="1587091" y="1167106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body</a:t>
          </a:r>
          <a:endParaRPr lang="en-US" sz="1600" kern="1200" dirty="0"/>
        </a:p>
      </dsp:txBody>
      <dsp:txXfrm>
        <a:off x="1602960" y="1182975"/>
        <a:ext cx="780980" cy="510074"/>
      </dsp:txXfrm>
    </dsp:sp>
    <dsp:sp modelId="{C87A69A5-1E7B-4956-AA3C-7E20A9CDF56B}">
      <dsp:nvSpPr>
        <dsp:cNvPr id="0" name=""/>
        <dsp:cNvSpPr/>
      </dsp:nvSpPr>
      <dsp:spPr>
        <a:xfrm>
          <a:off x="1465183" y="1708919"/>
          <a:ext cx="528267" cy="216725"/>
        </a:xfrm>
        <a:custGeom>
          <a:avLst/>
          <a:gdLst/>
          <a:ahLst/>
          <a:cxnLst/>
          <a:rect l="0" t="0" r="0" b="0"/>
          <a:pathLst>
            <a:path>
              <a:moveTo>
                <a:pt x="528267" y="0"/>
              </a:moveTo>
              <a:lnTo>
                <a:pt x="528267" y="108362"/>
              </a:lnTo>
              <a:lnTo>
                <a:pt x="0" y="108362"/>
              </a:lnTo>
              <a:lnTo>
                <a:pt x="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6651B-FEE5-41D8-81EF-74351DE90035}">
      <dsp:nvSpPr>
        <dsp:cNvPr id="0" name=""/>
        <dsp:cNvSpPr/>
      </dsp:nvSpPr>
      <dsp:spPr>
        <a:xfrm>
          <a:off x="1058824" y="1925644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h1</a:t>
          </a:r>
          <a:endParaRPr lang="en-US" sz="1600" kern="1200" dirty="0"/>
        </a:p>
      </dsp:txBody>
      <dsp:txXfrm>
        <a:off x="1074693" y="1941513"/>
        <a:ext cx="780980" cy="510074"/>
      </dsp:txXfrm>
    </dsp:sp>
    <dsp:sp modelId="{0AD6A67D-3FDE-4FF9-801A-1D8C4AFD1C38}">
      <dsp:nvSpPr>
        <dsp:cNvPr id="0" name=""/>
        <dsp:cNvSpPr/>
      </dsp:nvSpPr>
      <dsp:spPr>
        <a:xfrm>
          <a:off x="1419463" y="2467457"/>
          <a:ext cx="91440" cy="2167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D3A97-8373-4A96-8C08-0AA939F333C6}">
      <dsp:nvSpPr>
        <dsp:cNvPr id="0" name=""/>
        <dsp:cNvSpPr/>
      </dsp:nvSpPr>
      <dsp:spPr>
        <a:xfrm>
          <a:off x="1058824" y="2684182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“hello”</a:t>
          </a:r>
          <a:endParaRPr lang="en-US" sz="1600" kern="1200" dirty="0"/>
        </a:p>
      </dsp:txBody>
      <dsp:txXfrm>
        <a:off x="1074693" y="2700051"/>
        <a:ext cx="780980" cy="510074"/>
      </dsp:txXfrm>
    </dsp:sp>
    <dsp:sp modelId="{2663F5DA-3581-4E3F-98C4-7D3FBB0551F5}">
      <dsp:nvSpPr>
        <dsp:cNvPr id="0" name=""/>
        <dsp:cNvSpPr/>
      </dsp:nvSpPr>
      <dsp:spPr>
        <a:xfrm>
          <a:off x="1993450" y="1708919"/>
          <a:ext cx="528267" cy="216725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108362"/>
              </a:lnTo>
              <a:lnTo>
                <a:pt x="528267" y="108362"/>
              </a:lnTo>
              <a:lnTo>
                <a:pt x="528267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10576-A629-4ACD-B036-F15B7AF2D53F}">
      <dsp:nvSpPr>
        <dsp:cNvPr id="0" name=""/>
        <dsp:cNvSpPr/>
      </dsp:nvSpPr>
      <dsp:spPr>
        <a:xfrm>
          <a:off x="2115358" y="1925644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div</a:t>
          </a:r>
          <a:endParaRPr lang="en-US" sz="1600" kern="1200" dirty="0"/>
        </a:p>
      </dsp:txBody>
      <dsp:txXfrm>
        <a:off x="2131227" y="1941513"/>
        <a:ext cx="780980" cy="510074"/>
      </dsp:txXfrm>
    </dsp:sp>
    <dsp:sp modelId="{A068522A-5120-44A1-9344-81AD48D64D45}">
      <dsp:nvSpPr>
        <dsp:cNvPr id="0" name=""/>
        <dsp:cNvSpPr/>
      </dsp:nvSpPr>
      <dsp:spPr>
        <a:xfrm>
          <a:off x="2475998" y="2467457"/>
          <a:ext cx="91440" cy="216725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216725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96481-4E43-40D4-BBBB-5ADDB062BD25}">
      <dsp:nvSpPr>
        <dsp:cNvPr id="0" name=""/>
        <dsp:cNvSpPr/>
      </dsp:nvSpPr>
      <dsp:spPr>
        <a:xfrm>
          <a:off x="2115358" y="2684182"/>
          <a:ext cx="812718" cy="541812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60960" tIns="60960" rIns="60960" bIns="60960" numCol="1" spcCol="1270" anchor="ctr" anchorCtr="0">
          <a:noAutofit/>
        </a:bodyPr>
        <a:lstStyle/>
        <a:p>
          <a:pPr lvl="0" algn="ctr" defTabSz="7112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600" kern="1200" dirty="0" smtClean="0"/>
            <a:t>“some text”</a:t>
          </a:r>
          <a:endParaRPr lang="en-US" sz="1600" kern="1200" dirty="0"/>
        </a:p>
      </dsp:txBody>
      <dsp:txXfrm>
        <a:off x="2131227" y="2700051"/>
        <a:ext cx="780980" cy="510074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82FF5BD5-6EB4-417E-9DF3-495F18E67FCB}">
      <dsp:nvSpPr>
        <dsp:cNvPr id="0" name=""/>
        <dsp:cNvSpPr/>
      </dsp:nvSpPr>
      <dsp:spPr>
        <a:xfrm>
          <a:off x="501557" y="339976"/>
          <a:ext cx="995706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document</a:t>
          </a:r>
          <a:endParaRPr lang="en-US" sz="1200" kern="1200" dirty="0"/>
        </a:p>
      </dsp:txBody>
      <dsp:txXfrm>
        <a:off x="514762" y="353181"/>
        <a:ext cx="969296" cy="424440"/>
      </dsp:txXfrm>
    </dsp:sp>
    <dsp:sp modelId="{36C1BEDA-CB8A-4B58-912B-32FEF1C1F075}">
      <dsp:nvSpPr>
        <dsp:cNvPr id="0" name=""/>
        <dsp:cNvSpPr/>
      </dsp:nvSpPr>
      <dsp:spPr>
        <a:xfrm>
          <a:off x="340042" y="790826"/>
          <a:ext cx="659368" cy="180340"/>
        </a:xfrm>
        <a:custGeom>
          <a:avLst/>
          <a:gdLst/>
          <a:ahLst/>
          <a:cxnLst/>
          <a:rect l="0" t="0" r="0" b="0"/>
          <a:pathLst>
            <a:path>
              <a:moveTo>
                <a:pt x="659368" y="0"/>
              </a:moveTo>
              <a:lnTo>
                <a:pt x="659368" y="90170"/>
              </a:lnTo>
              <a:lnTo>
                <a:pt x="0" y="90170"/>
              </a:lnTo>
              <a:lnTo>
                <a:pt x="0" y="1803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EB17815-7CD5-420B-8FBC-126457C23065}">
      <dsp:nvSpPr>
        <dsp:cNvPr id="0" name=""/>
        <dsp:cNvSpPr/>
      </dsp:nvSpPr>
      <dsp:spPr>
        <a:xfrm>
          <a:off x="1905" y="971166"/>
          <a:ext cx="676274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head</a:t>
          </a:r>
          <a:endParaRPr lang="en-US" sz="1200" kern="1200" dirty="0"/>
        </a:p>
      </dsp:txBody>
      <dsp:txXfrm>
        <a:off x="15110" y="984371"/>
        <a:ext cx="649864" cy="424440"/>
      </dsp:txXfrm>
    </dsp:sp>
    <dsp:sp modelId="{E0BD0C45-98E5-4FC2-BF99-FA7772E2564C}">
      <dsp:nvSpPr>
        <dsp:cNvPr id="0" name=""/>
        <dsp:cNvSpPr/>
      </dsp:nvSpPr>
      <dsp:spPr>
        <a:xfrm>
          <a:off x="294322" y="1422016"/>
          <a:ext cx="91440" cy="1803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772BCA0-E3A7-4E21-91A7-74A486E3F71F}">
      <dsp:nvSpPr>
        <dsp:cNvPr id="0" name=""/>
        <dsp:cNvSpPr/>
      </dsp:nvSpPr>
      <dsp:spPr>
        <a:xfrm>
          <a:off x="1905" y="1602356"/>
          <a:ext cx="676274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title</a:t>
          </a:r>
          <a:endParaRPr lang="en-US" sz="1200" kern="1200" dirty="0"/>
        </a:p>
      </dsp:txBody>
      <dsp:txXfrm>
        <a:off x="15110" y="1615561"/>
        <a:ext cx="649864" cy="424440"/>
      </dsp:txXfrm>
    </dsp:sp>
    <dsp:sp modelId="{C0C140FA-9110-4C53-AC55-C2B5223F821F}">
      <dsp:nvSpPr>
        <dsp:cNvPr id="0" name=""/>
        <dsp:cNvSpPr/>
      </dsp:nvSpPr>
      <dsp:spPr>
        <a:xfrm>
          <a:off x="294322" y="2053206"/>
          <a:ext cx="91440" cy="1803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07D12AD-F1D7-4B28-8157-52D70481A1AE}">
      <dsp:nvSpPr>
        <dsp:cNvPr id="0" name=""/>
        <dsp:cNvSpPr/>
      </dsp:nvSpPr>
      <dsp:spPr>
        <a:xfrm>
          <a:off x="1905" y="2233546"/>
          <a:ext cx="676274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“hello world!”</a:t>
          </a:r>
          <a:endParaRPr lang="en-US" sz="1200" kern="1200" dirty="0"/>
        </a:p>
      </dsp:txBody>
      <dsp:txXfrm>
        <a:off x="15110" y="2246751"/>
        <a:ext cx="649864" cy="424440"/>
      </dsp:txXfrm>
    </dsp:sp>
    <dsp:sp modelId="{02B23DFE-F077-447A-8C11-3420A98CB97D}">
      <dsp:nvSpPr>
        <dsp:cNvPr id="0" name=""/>
        <dsp:cNvSpPr/>
      </dsp:nvSpPr>
      <dsp:spPr>
        <a:xfrm>
          <a:off x="999410" y="790826"/>
          <a:ext cx="659368" cy="180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70"/>
              </a:lnTo>
              <a:lnTo>
                <a:pt x="659368" y="90170"/>
              </a:lnTo>
              <a:lnTo>
                <a:pt x="659368" y="180340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C9069116-B24C-43A7-AB11-0702384527F1}">
      <dsp:nvSpPr>
        <dsp:cNvPr id="0" name=""/>
        <dsp:cNvSpPr/>
      </dsp:nvSpPr>
      <dsp:spPr>
        <a:xfrm>
          <a:off x="1320641" y="971166"/>
          <a:ext cx="676274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body</a:t>
          </a:r>
          <a:endParaRPr lang="en-US" sz="1200" kern="1200" dirty="0"/>
        </a:p>
      </dsp:txBody>
      <dsp:txXfrm>
        <a:off x="1333846" y="984371"/>
        <a:ext cx="649864" cy="424440"/>
      </dsp:txXfrm>
    </dsp:sp>
    <dsp:sp modelId="{C87A69A5-1E7B-4956-AA3C-7E20A9CDF56B}">
      <dsp:nvSpPr>
        <dsp:cNvPr id="0" name=""/>
        <dsp:cNvSpPr/>
      </dsp:nvSpPr>
      <dsp:spPr>
        <a:xfrm>
          <a:off x="1219200" y="1422016"/>
          <a:ext cx="439578" cy="180340"/>
        </a:xfrm>
        <a:custGeom>
          <a:avLst/>
          <a:gdLst/>
          <a:ahLst/>
          <a:cxnLst/>
          <a:rect l="0" t="0" r="0" b="0"/>
          <a:pathLst>
            <a:path>
              <a:moveTo>
                <a:pt x="439578" y="0"/>
              </a:moveTo>
              <a:lnTo>
                <a:pt x="439578" y="90170"/>
              </a:lnTo>
              <a:lnTo>
                <a:pt x="0" y="90170"/>
              </a:lnTo>
              <a:lnTo>
                <a:pt x="0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55D6651B-FEE5-41D8-81EF-74351DE90035}">
      <dsp:nvSpPr>
        <dsp:cNvPr id="0" name=""/>
        <dsp:cNvSpPr/>
      </dsp:nvSpPr>
      <dsp:spPr>
        <a:xfrm>
          <a:off x="881062" y="1602356"/>
          <a:ext cx="676274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h1</a:t>
          </a:r>
          <a:endParaRPr lang="en-US" sz="1200" kern="1200" dirty="0"/>
        </a:p>
      </dsp:txBody>
      <dsp:txXfrm>
        <a:off x="894267" y="1615561"/>
        <a:ext cx="649864" cy="424440"/>
      </dsp:txXfrm>
    </dsp:sp>
    <dsp:sp modelId="{0AD6A67D-3FDE-4FF9-801A-1D8C4AFD1C38}">
      <dsp:nvSpPr>
        <dsp:cNvPr id="0" name=""/>
        <dsp:cNvSpPr/>
      </dsp:nvSpPr>
      <dsp:spPr>
        <a:xfrm>
          <a:off x="1173479" y="2053206"/>
          <a:ext cx="91440" cy="1803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68DD3A97-8373-4A96-8C08-0AA939F333C6}">
      <dsp:nvSpPr>
        <dsp:cNvPr id="0" name=""/>
        <dsp:cNvSpPr/>
      </dsp:nvSpPr>
      <dsp:spPr>
        <a:xfrm>
          <a:off x="881062" y="2233546"/>
          <a:ext cx="676274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“hello”</a:t>
          </a:r>
          <a:endParaRPr lang="en-US" sz="1200" kern="1200" dirty="0"/>
        </a:p>
      </dsp:txBody>
      <dsp:txXfrm>
        <a:off x="894267" y="2246751"/>
        <a:ext cx="649864" cy="424440"/>
      </dsp:txXfrm>
    </dsp:sp>
    <dsp:sp modelId="{2663F5DA-3581-4E3F-98C4-7D3FBB0551F5}">
      <dsp:nvSpPr>
        <dsp:cNvPr id="0" name=""/>
        <dsp:cNvSpPr/>
      </dsp:nvSpPr>
      <dsp:spPr>
        <a:xfrm>
          <a:off x="1658778" y="1422016"/>
          <a:ext cx="439578" cy="180340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90170"/>
              </a:lnTo>
              <a:lnTo>
                <a:pt x="439578" y="90170"/>
              </a:lnTo>
              <a:lnTo>
                <a:pt x="439578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82A10576-A629-4ACD-B036-F15B7AF2D53F}">
      <dsp:nvSpPr>
        <dsp:cNvPr id="0" name=""/>
        <dsp:cNvSpPr/>
      </dsp:nvSpPr>
      <dsp:spPr>
        <a:xfrm>
          <a:off x="1760220" y="1602356"/>
          <a:ext cx="676274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div</a:t>
          </a:r>
          <a:endParaRPr lang="en-US" sz="1200" kern="1200" dirty="0"/>
        </a:p>
      </dsp:txBody>
      <dsp:txXfrm>
        <a:off x="1773425" y="1615561"/>
        <a:ext cx="649864" cy="424440"/>
      </dsp:txXfrm>
    </dsp:sp>
    <dsp:sp modelId="{A068522A-5120-44A1-9344-81AD48D64D45}">
      <dsp:nvSpPr>
        <dsp:cNvPr id="0" name=""/>
        <dsp:cNvSpPr/>
      </dsp:nvSpPr>
      <dsp:spPr>
        <a:xfrm>
          <a:off x="2052637" y="2053206"/>
          <a:ext cx="91440" cy="180340"/>
        </a:xfrm>
        <a:custGeom>
          <a:avLst/>
          <a:gdLst/>
          <a:ahLst/>
          <a:cxnLst/>
          <a:rect l="0" t="0" r="0" b="0"/>
          <a:pathLst>
            <a:path>
              <a:moveTo>
                <a:pt x="45720" y="0"/>
              </a:moveTo>
              <a:lnTo>
                <a:pt x="45720" y="180340"/>
              </a:lnTo>
            </a:path>
          </a:pathLst>
        </a:custGeom>
        <a:noFill/>
        <a:ln w="25400" cap="flat" cmpd="sng" algn="ctr">
          <a:solidFill>
            <a:schemeClr val="accent1">
              <a:shade val="8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7EE96481-4E43-40D4-BBBB-5ADDB062BD25}">
      <dsp:nvSpPr>
        <dsp:cNvPr id="0" name=""/>
        <dsp:cNvSpPr/>
      </dsp:nvSpPr>
      <dsp:spPr>
        <a:xfrm>
          <a:off x="1760220" y="2233546"/>
          <a:ext cx="676274" cy="450850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45720" tIns="45720" rIns="45720" bIns="45720" numCol="1" spcCol="1270" anchor="ctr" anchorCtr="0">
          <a:noAutofit/>
        </a:bodyPr>
        <a:lstStyle/>
        <a:p>
          <a:pPr lvl="0" algn="ctr" defTabSz="533400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en-US" sz="1200" kern="1200" dirty="0" smtClean="0"/>
            <a:t>“some text”</a:t>
          </a:r>
          <a:endParaRPr lang="en-US" sz="1200" kern="1200" dirty="0"/>
        </a:p>
      </dsp:txBody>
      <dsp:txXfrm>
        <a:off x="1773425" y="2246751"/>
        <a:ext cx="649864" cy="424440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hierarchy6">
  <dgm:title val=""/>
  <dgm:desc val=""/>
  <dgm:catLst>
    <dgm:cat type="hierarchy" pri="3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  <dgm:pt modelId="4">
          <dgm:prSet phldr="1"/>
        </dgm:pt>
        <dgm:pt modelId="5">
          <dgm:prSet phldr="1"/>
        </dgm:pt>
        <dgm:pt modelId="6">
          <dgm:prSet phldr="1"/>
        </dgm:pt>
      </dgm:ptLst>
      <dgm:cxnLst>
        <dgm:cxn modelId="7" srcId="0" destId="1" srcOrd="0" destOrd="0"/>
        <dgm:cxn modelId="8" srcId="1" destId="2" srcOrd="0" destOrd="0"/>
        <dgm:cxn modelId="9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  <dgm:cxn modelId="10" srcId="0" destId="4" srcOrd="1" destOrd="0"/>
        <dgm:cxn modelId="11" srcId="0" destId="5" srcOrd="2" destOrd="0"/>
        <dgm:cxn modelId="12" srcId="0" destId="6" srcOrd="3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  <dgm:pt modelId="2"/>
        <dgm:pt modelId="3"/>
      </dgm:ptLst>
      <dgm:cxnLst>
        <dgm:cxn modelId="4" srcId="0" destId="1" srcOrd="0" destOrd="0"/>
        <dgm:cxn modelId="13" srcId="1" destId="11" srcOrd="0" destOrd="0"/>
        <dgm:cxn modelId="14" srcId="1" destId="12" srcOrd="1" destOrd="0"/>
        <dgm:cxn modelId="5" srcId="0" destId="2" srcOrd="1" destOrd="0"/>
        <dgm:cxn modelId="6" srcId="0" destId="3" srcOrd="2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  <dgm:pt modelId="4"/>
        <dgm:pt modelId="5"/>
        <dgm:pt modelId="6"/>
        <dgm:pt modelId="7"/>
      </dgm:ptLst>
      <dgm:cxnLst>
        <dgm:cxn modelId="8" srcId="0" destId="1" srcOrd="0" destOrd="0"/>
        <dgm:cxn modelId="9" srcId="1" destId="2" srcOrd="0" destOrd="0"/>
        <dgm:cxn modelId="10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  <dgm:cxn modelId="11" srcId="0" destId="4" srcOrd="1" destOrd="0"/>
        <dgm:cxn modelId="12" srcId="0" destId="5" srcOrd="2" destOrd="0"/>
        <dgm:cxn modelId="13" srcId="0" destId="6" srcOrd="3" destOrd="0"/>
        <dgm:cxn modelId="14" srcId="0" destId="7" srcOrd="4" destOrd="0"/>
      </dgm:cxnLst>
      <dgm:bg/>
      <dgm:whole/>
    </dgm:dataModel>
  </dgm:clrData>
  <dgm:layoutNode name="mainComposite">
    <dgm:varLst>
      <dgm:chPref val="1"/>
      <dgm:dir/>
      <dgm:animOne val="branch"/>
      <dgm:animLvl val="lvl"/>
      <dgm:resizeHandles val="exact"/>
    </dgm:varLst>
    <dgm:alg type="composite">
      <dgm:param type="vertAlign" val="mid"/>
      <dgm:param type="horzAlign" val="ctr"/>
    </dgm:alg>
    <dgm:shape xmlns:r="http://schemas.openxmlformats.org/officeDocument/2006/relationships" r:blip="">
      <dgm:adjLst/>
    </dgm:shape>
    <dgm:presOf/>
    <dgm:choose name="Name0">
      <dgm:if name="Name1" axis="ch" ptType="node" func="cnt" op="gte" val="2">
        <dgm:choose name="Name2">
          <dgm:if name="Name3" func="var" arg="dir" op="equ" val="norm">
            <dgm:constrLst>
              <dgm:constr type="l" for="ch" forName="hierFlow" refType="w" fact="0.3"/>
              <dgm:constr type="t" for="ch" forName="hierFlow"/>
              <dgm:constr type="r" for="ch" forName="hierFlow" refType="w" fact="0.98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if>
          <dgm:else name="Name4">
            <dgm:constrLst>
              <dgm:constr type="l" for="ch" forName="hierFlow" refType="w" fact="0.02"/>
              <dgm:constr type="t" for="ch" forName="hierFlow"/>
              <dgm:constr type="r" for="ch" forName="hierFlow" refType="w" fact="0.7"/>
              <dgm:constr type="b" for="ch" forName="hierFlow" refType="h" fact="0.98"/>
              <dgm:constr type="l" for="ch" forName="bgShapesFlow"/>
              <dgm:constr type="t" for="ch" forName="bgShapesFlow"/>
              <dgm:constr type="r" for="ch" forName="bgShapesFlow" refType="w"/>
              <dgm:constr type="b" for="ch" forName="bgShapesFlow" refType="h"/>
              <dgm:constr type="w" for="des" forName="level1Shape" refType="w"/>
              <dgm:constr type="h" for="des" forName="level1Shape" refType="w" refFor="des" refForName="level1Shape" fact="0.66667"/>
              <dgm:constr type="w" for="des" forName="level2Shape" refType="w" refFor="des" refForName="level1Shape" op="equ"/>
              <dgm:constr type="h" for="des" forName="level2Shape" refType="h" refFor="des" refForName="level1Shape" op="equ"/>
              <dgm:constr type="sp" for="des" refType="h" refFor="des" refForName="level1Shape" op="equ" fact="0.4"/>
              <dgm:constr type="sibSp" for="des" forName="hierChild1" refType="w" refFor="des" refForName="level1Shape" op="equ" fact="0.3"/>
              <dgm:constr type="sibSp" for="des" forName="hierChild2" refType="sibSp" refFor="des" refForName="hierChild1" op="equ"/>
              <dgm:constr type="sibSp" for="des" forName="hierChild3" refType="sibSp" refFor="des" refForName="hierChild1" op="equ"/>
              <dgm:constr type="userA" for="des" refType="h" refFor="des" refForName="level1Shape" op="equ"/>
              <dgm:constr type="userB" for="des" refType="sp" refFor="des" op="equ"/>
              <dgm:constr type="h" for="des" forName="firstBuf" refType="h" refFor="des" refForName="level1Shape" fact="0.1"/>
            </dgm:constrLst>
          </dgm:else>
        </dgm:choose>
      </dgm:if>
      <dgm:else name="Name5">
        <dgm:constrLst>
          <dgm:constr type="l" for="ch" forName="hierFlow"/>
          <dgm:constr type="t" for="ch" forName="hierFlow"/>
          <dgm:constr type="r" for="ch" forName="hierFlow" refType="w"/>
          <dgm:constr type="b" for="ch" forName="hierFlow" refType="h"/>
          <dgm:constr type="l" for="ch" forName="bgShapesFlow"/>
          <dgm:constr type="t" for="ch" forName="bgShapesFlow"/>
          <dgm:constr type="r" for="ch" forName="bgShapesFlow" refType="w"/>
          <dgm:constr type="b" for="ch" forName="bgShapesFlow" refType="h"/>
          <dgm:constr type="w" for="des" forName="level1Shape" refType="w"/>
          <dgm:constr type="h" for="des" forName="level1Shape" refType="w" refFor="des" refForName="level1Shape" fact="0.66667"/>
          <dgm:constr type="w" for="des" forName="level2Shape" refType="w" refFor="des" refForName="level1Shape" op="equ"/>
          <dgm:constr type="h" for="des" forName="level2Shape" refType="h" refFor="des" refForName="level1Shape" op="equ"/>
          <dgm:constr type="sp" for="des" refType="h" refFor="des" refForName="level1Shape" op="equ" fact="0.4"/>
          <dgm:constr type="sibSp" for="des" forName="hierChild1" refType="w" refFor="des" refForName="level1Shape" op="equ" fact="0.3"/>
          <dgm:constr type="sibSp" for="des" forName="hierChild2" refType="sibSp" refFor="des" refForName="hierChild1" op="equ"/>
          <dgm:constr type="sibSp" for="des" forName="hierChild3" refType="sibSp" refFor="des" refForName="hierChild1" op="equ"/>
          <dgm:constr type="userA" for="des" refType="h" refFor="des" refForName="level1Shape" op="equ"/>
          <dgm:constr type="userB" for="des" refType="sp" refFor="des" op="equ"/>
          <dgm:constr type="h" for="des" forName="firstBuf" refType="h" refFor="des" refForName="level1Shape" fact="0.1"/>
        </dgm:constrLst>
      </dgm:else>
    </dgm:choose>
    <dgm:ruleLst/>
    <dgm:layoutNode name="hierFlow">
      <dgm:alg type="lin">
        <dgm:param type="linDir" val="fromT"/>
        <dgm:param type="nodeVertAlign" val="t"/>
        <dgm:param type="vertAlign" val="t"/>
        <dgm:param type="nodeHorzAlign" val="ctr"/>
        <dgm:param type="fallback" val="2D"/>
      </dgm:alg>
      <dgm:shape xmlns:r="http://schemas.openxmlformats.org/officeDocument/2006/relationships" r:blip="">
        <dgm:adjLst/>
      </dgm:shape>
      <dgm:presOf/>
      <dgm:constrLst/>
      <dgm:ruleLst/>
      <dgm:choose name="Name6">
        <dgm:if name="Name7" axis="ch" ptType="node" func="cnt" op="gte" val="2">
          <dgm:layoutNode name="firstBuf">
            <dgm:alg type="sp"/>
            <dgm:shape xmlns:r="http://schemas.openxmlformats.org/officeDocument/2006/relationships" r:blip="">
              <dgm:adjLst/>
            </dgm:shape>
            <dgm:presOf/>
            <dgm:constrLst/>
            <dgm:ruleLst/>
          </dgm:layoutNode>
        </dgm:if>
        <dgm:else name="Name8"/>
      </dgm:choose>
      <dgm:layoutNode name="hierChild1">
        <dgm:varLst>
          <dgm:chPref val="1"/>
          <dgm:animOne val="branch"/>
          <dgm:animLvl val="lvl"/>
        </dgm:varLst>
        <dgm:choose name="Name9">
          <dgm:if name="Name10" func="var" arg="dir" op="equ" val="norm">
            <dgm:alg type="hierChild">
              <dgm:param type="linDir" val="fromL"/>
              <dgm:param type="vertAlign" val="t"/>
            </dgm:alg>
          </dgm:if>
          <dgm:else name="Name11">
            <dgm:alg type="hierChild">
              <dgm:param type="linDir" val="fromR"/>
              <dgm:param type="vertAlign" val="t"/>
            </dgm:alg>
          </dgm:else>
        </dgm:choose>
        <dgm:shape xmlns:r="http://schemas.openxmlformats.org/officeDocument/2006/relationships" r:blip="">
          <dgm:adjLst/>
        </dgm:shape>
        <dgm:presOf/>
        <dgm:constrLst>
          <dgm:constr type="primFontSz" for="des" ptType="node" op="equ"/>
        </dgm:constrLst>
        <dgm:ruleLst/>
        <dgm:forEach name="Name12" axis="ch" cnt="3">
          <dgm:forEach name="Name13" axis="self" ptType="node">
            <dgm:layoutNode name="Name14">
              <dgm:alg type="hierRoot"/>
              <dgm:shape xmlns:r="http://schemas.openxmlformats.org/officeDocument/2006/relationships" r:blip="">
                <dgm:adjLst/>
              </dgm:shape>
              <dgm:presOf/>
              <dgm:constrLst/>
              <dgm:ruleLst/>
              <dgm:layoutNode name="level1Shape" styleLbl="node0">
                <dgm:varLst>
                  <dgm:chPref val="3"/>
                </dgm:varLst>
                <dgm:alg type="tx"/>
                <dgm:shape xmlns:r="http://schemas.openxmlformats.org/officeDocument/2006/relationships" type="roundRect" r:blip="">
                  <dgm:adjLst>
                    <dgm:adj idx="1" val="0.1"/>
                  </dgm:adjLst>
                </dgm:shape>
                <dgm:presOf axis="self"/>
                <dgm:constrLst>
                  <dgm:constr type="primFontSz" val="65"/>
                  <dgm:constr type="tMarg" refType="primFontSz" fact="0.3"/>
                  <dgm:constr type="bMarg" refType="primFontSz" fact="0.3"/>
                  <dgm:constr type="lMarg" refType="primFontSz" fact="0.3"/>
                  <dgm:constr type="rMarg" refType="primFontSz" fact="0.3"/>
                </dgm:constrLst>
                <dgm:ruleLst>
                  <dgm:rule type="primFontSz" val="5" fact="NaN" max="NaN"/>
                </dgm:ruleLst>
              </dgm:layoutNode>
              <dgm:layoutNode name="hierChild2">
                <dgm:choose name="Name15">
                  <dgm:if name="Name16" func="var" arg="dir" op="equ" val="norm">
                    <dgm:alg type="hierChild">
                      <dgm:param type="linDir" val="fromL"/>
                    </dgm:alg>
                  </dgm:if>
                  <dgm:else name="Name17">
                    <dgm:alg type="hierChild">
                      <dgm:param type="linDir" val="fromR"/>
                    </dgm:alg>
                  </dgm:else>
                </dgm:choose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  <dgm:forEach name="repeat" axis="ch">
                  <dgm:forEach name="Name18" axis="self" ptType="parTrans" cnt="1">
                    <dgm:layoutNode name="Name19">
                      <dgm:alg type="conn">
                        <dgm:param type="dim" val="1D"/>
                        <dgm:param type="endSty" val="noArr"/>
                        <dgm:param type="connRout" val="bend"/>
                        <dgm:param type="begPts" val="bCtr"/>
                        <dgm:param type="endPts" val="tCtr"/>
                      </dgm:alg>
                      <dgm:shape xmlns:r="http://schemas.openxmlformats.org/officeDocument/2006/relationships" type="conn" r:blip="">
                        <dgm:adjLst/>
                      </dgm:shape>
                      <dgm:presOf axis="self"/>
                      <dgm:constrLst>
                        <dgm:constr type="w" val="1"/>
                        <dgm:constr type="h" val="1"/>
                        <dgm:constr type="begPad"/>
                        <dgm:constr type="endPad"/>
                      </dgm:constrLst>
                      <dgm:ruleLst/>
                    </dgm:layoutNode>
                  </dgm:forEach>
                  <dgm:forEach name="Name20" axis="self" ptType="node">
                    <dgm:layoutNode name="Name21">
                      <dgm:alg type="hierRoot"/>
                      <dgm:shape xmlns:r="http://schemas.openxmlformats.org/officeDocument/2006/relationships" r:blip="">
                        <dgm:adjLst/>
                      </dgm:shape>
                      <dgm:presOf/>
                      <dgm:constrLst/>
                      <dgm:ruleLst/>
                      <dgm:layoutNode name="level2Shape">
                        <dgm:alg type="tx"/>
                        <dgm:shape xmlns:r="http://schemas.openxmlformats.org/officeDocument/2006/relationships" type="roundRect" r:blip="">
                          <dgm:adjLst>
                            <dgm:adj idx="1" val="0.1"/>
                          </dgm:adjLst>
                        </dgm:shape>
                        <dgm:presOf axis="self"/>
                        <dgm:constrLst>
                          <dgm:constr type="primFontSz" val="65"/>
                          <dgm:constr type="tMarg" refType="primFontSz" fact="0.3"/>
                          <dgm:constr type="bMarg" refType="primFontSz" fact="0.3"/>
                          <dgm:constr type="lMarg" refType="primFontSz" fact="0.3"/>
                          <dgm:constr type="rMarg" refType="primFontSz" fact="0.3"/>
                        </dgm:constrLst>
                        <dgm:ruleLst>
                          <dgm:rule type="primFontSz" val="5" fact="NaN" max="NaN"/>
                        </dgm:ruleLst>
                      </dgm:layoutNode>
                      <dgm:layoutNode name="hierChild3">
                        <dgm:choose name="Name22">
                          <dgm:if name="Name23" func="var" arg="dir" op="equ" val="norm">
                            <dgm:alg type="hierChild">
                              <dgm:param type="linDir" val="fromL"/>
                            </dgm:alg>
                          </dgm:if>
                          <dgm:else name="Name24">
                            <dgm:alg type="hierChild">
                              <dgm:param type="linDir" val="fromR"/>
                            </dgm:alg>
                          </dgm:else>
                        </dgm:choose>
                        <dgm:shape xmlns:r="http://schemas.openxmlformats.org/officeDocument/2006/relationships" r:blip="">
                          <dgm:adjLst/>
                        </dgm:shape>
                        <dgm:presOf/>
                        <dgm:constrLst/>
                        <dgm:ruleLst/>
                        <dgm:forEach name="Name25" ref="repeat"/>
                      </dgm:layoutNode>
                    </dgm:layoutNode>
                  </dgm:forEach>
                </dgm:forEach>
              </dgm:layoutNode>
            </dgm:layoutNode>
          </dgm:forEach>
        </dgm:forEach>
      </dgm:layoutNode>
    </dgm:layoutNode>
    <dgm:layoutNode name="bgShapesFlow">
      <dgm:alg type="lin">
        <dgm:param type="linDir" val="fromT"/>
        <dgm:param type="nodeVertAlign" val="t"/>
        <dgm:param type="vertAlign" val="t"/>
        <dgm:param type="nodeHorzAlign" val="ctr"/>
      </dgm:alg>
      <dgm:shape xmlns:r="http://schemas.openxmlformats.org/officeDocument/2006/relationships" r:blip="">
        <dgm:adjLst/>
      </dgm:shape>
      <dgm:presOf/>
      <dgm:constrLst>
        <dgm:constr type="userB"/>
        <dgm:constr type="w" for="ch" forName="rectComp" refType="w"/>
        <dgm:constr type="h" for="ch" forName="rectComp" refType="h"/>
        <dgm:constr type="w" for="des" forName="bgRect" refType="w"/>
        <dgm:constr type="primFontSz" for="des" forName="bgRectTx" op="equ"/>
      </dgm:constrLst>
      <dgm:ruleLst/>
      <dgm:forEach name="Name26" axis="ch" ptType="node" st="2">
        <dgm:layoutNode name="rectComp">
          <dgm:alg type="composite">
            <dgm:param type="vertAlign" val="t"/>
            <dgm:param type="horzAlign" val="ctr"/>
          </dgm:alg>
          <dgm:shape xmlns:r="http://schemas.openxmlformats.org/officeDocument/2006/relationships" r:blip="">
            <dgm:adjLst/>
          </dgm:shape>
          <dgm:presOf/>
          <dgm:choose name="Name27">
            <dgm:if name="Name28" func="var" arg="dir" op="equ" val="norm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l" for="ch" forName="bgRectTx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if>
            <dgm:else name="Name29">
              <dgm:constrLst>
                <dgm:constr type="userA"/>
                <dgm:constr type="l" for="ch" forName="bgRect"/>
                <dgm:constr type="t" for="ch" forName="bgRect"/>
                <dgm:constr type="h" for="ch" forName="bgRect" refType="userA" fact="1.2"/>
                <dgm:constr type="r" for="ch" forName="bgRectTx" refType="w"/>
                <dgm:constr type="t" for="ch" forName="bgRectTx"/>
                <dgm:constr type="w" for="ch" forName="bgRectTx" refType="w" refFor="ch" refForName="bgRect" fact="0.3"/>
                <dgm:constr type="h" for="ch" forName="bgRectTx" refType="h" refFor="ch" refForName="bgRect" op="equ"/>
              </dgm:constrLst>
            </dgm:else>
          </dgm:choose>
          <dgm:ruleLst/>
          <dgm:layoutNode name="bgRect" styleLbl="bgShp">
            <dgm:alg type="sp"/>
            <dgm:shape xmlns:r="http://schemas.openxmlformats.org/officeDocument/2006/relationships" type="roundRect" r:blip="" zOrderOff="-999">
              <dgm:adjLst>
                <dgm:adj idx="1" val="0.1"/>
              </dgm:adjLst>
            </dgm:shape>
            <dgm:presOf axis="desOrSelf" ptType="node"/>
            <dgm:constrLst/>
            <dgm:ruleLst/>
          </dgm:layoutNode>
          <dgm:layoutNode name="bgRectTx" styleLbl="bgShp">
            <dgm:varLst>
              <dgm:bulletEnabled val="1"/>
            </dgm:varLst>
            <dgm:alg type="tx"/>
            <dgm:presOf axis="desOrSelf" ptType="node"/>
            <dgm:shape xmlns:r="http://schemas.openxmlformats.org/officeDocument/2006/relationships" type="rect" r:blip="" zOrderOff="-999" hideGeom="1">
              <dgm:adjLst/>
            </dgm:shape>
            <dgm:constrLst>
              <dgm:constr type="primFontSz" val="65"/>
            </dgm:constrLst>
            <dgm:ruleLst>
              <dgm:rule type="primFontSz" val="5" fact="NaN" max="NaN"/>
            </dgm:ruleLst>
          </dgm:layoutNode>
        </dgm:layoutNode>
        <dgm:choose name="Name30">
          <dgm:if name="Name31" axis="self" ptType="node" func="revPos" op="gte" val="2">
            <dgm:layoutNode name="spComp">
              <dgm:alg type="composite">
                <dgm:param type="vertAlign" val="t"/>
                <dgm:param type="horzAlign" val="ctr"/>
              </dgm:alg>
              <dgm:shape xmlns:r="http://schemas.openxmlformats.org/officeDocument/2006/relationships" r:blip="">
                <dgm:adjLst/>
              </dgm:shape>
              <dgm:presOf/>
              <dgm:constrLst>
                <dgm:constr type="userA"/>
                <dgm:constr type="userB"/>
                <dgm:constr type="l" for="ch" forName="vSp"/>
                <dgm:constr type="t" for="ch" forName="vSp"/>
                <dgm:constr type="h" for="ch" forName="vSp" refType="userB"/>
                <dgm:constr type="hOff" for="ch" forName="vSp" refType="userA" fact="-0.2"/>
              </dgm:constrLst>
              <dgm:ruleLst/>
              <dgm:layoutNode name="vSp">
                <dgm:alg type="sp"/>
                <dgm:shape xmlns:r="http://schemas.openxmlformats.org/officeDocument/2006/relationships" r:blip="">
                  <dgm:adjLst/>
                </dgm:shape>
                <dgm:presOf/>
                <dgm:constrLst/>
                <dgm:ruleLst/>
              </dgm:layoutNode>
            </dgm:layoutNode>
          </dgm:if>
          <dgm:else name="Name32"/>
        </dgm:choose>
      </dgm:forEach>
    </dgm:layoutNode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rawings/_rels/vmlDrawing1.vml.rels><?xml version="1.0" encoding="UTF-8" standalone="yes"?>
<Relationships xmlns="http://schemas.openxmlformats.org/package/2006/relationships"><Relationship Id="rId3" Type="http://schemas.openxmlformats.org/officeDocument/2006/relationships/image" Target="../media/image10.wmf"/><Relationship Id="rId7" Type="http://schemas.openxmlformats.org/officeDocument/2006/relationships/image" Target="../media/image14.wmf"/><Relationship Id="rId2" Type="http://schemas.openxmlformats.org/officeDocument/2006/relationships/image" Target="../media/image9.wmf"/><Relationship Id="rId1" Type="http://schemas.openxmlformats.org/officeDocument/2006/relationships/image" Target="../media/image8.wmf"/><Relationship Id="rId6" Type="http://schemas.openxmlformats.org/officeDocument/2006/relationships/image" Target="../media/image13.wmf"/><Relationship Id="rId5" Type="http://schemas.openxmlformats.org/officeDocument/2006/relationships/image" Target="../media/image12.wmf"/><Relationship Id="rId4" Type="http://schemas.openxmlformats.org/officeDocument/2006/relationships/image" Target="../media/image11.wmf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9394" name="Rectangle 2"/>
          <p:cNvSpPr>
            <a:spLocks noGrp="1" noChangeArrowheads="1"/>
          </p:cNvSpPr>
          <p:nvPr>
            <p:ph type="hdr" sz="quarter"/>
          </p:nvPr>
        </p:nvSpPr>
        <p:spPr bwMode="auto">
          <a:xfrm>
            <a:off x="0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5" name="Rectangle 3"/>
          <p:cNvSpPr>
            <a:spLocks noGrp="1" noChangeArrowheads="1"/>
          </p:cNvSpPr>
          <p:nvPr>
            <p:ph type="dt" idx="1"/>
          </p:nvPr>
        </p:nvSpPr>
        <p:spPr bwMode="auto">
          <a:xfrm>
            <a:off x="3884613" y="0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10C61A07-28D7-4F09-9702-0F4188054F06}" type="datetimeFigureOut">
              <a:rPr lang="en-US"/>
              <a:pPr>
                <a:defRPr/>
              </a:pPr>
              <a:t>9/24/2018</a:t>
            </a:fld>
            <a:endParaRPr lang="en-US"/>
          </a:p>
        </p:txBody>
      </p:sp>
      <p:sp>
        <p:nvSpPr>
          <p:cNvPr id="60420" name="Rectangle 4"/>
          <p:cNvSpPr>
            <a:spLocks noGrp="1" noRot="1" noChangeAspect="1" noChangeArrowheads="1" noTextEdit="1"/>
          </p:cNvSpPr>
          <p:nvPr>
            <p:ph type="sldImg" idx="2"/>
          </p:nvPr>
        </p:nvSpPr>
        <p:spPr bwMode="auto">
          <a:xfrm>
            <a:off x="1143000" y="685800"/>
            <a:ext cx="4572000" cy="3429000"/>
          </a:xfrm>
          <a:prstGeom prst="rect">
            <a:avLst/>
          </a:prstGeom>
          <a:noFill/>
          <a:ln w="9525">
            <a:solidFill>
              <a:srgbClr val="000000"/>
            </a:solidFill>
            <a:miter lim="800000"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rgbClr val="808080"/>
                  </a:outerShdw>
                </a:effectLst>
              </a14:hiddenEffects>
            </a:ext>
            <a:ext uri="{53640926-AAD7-44D8-BBD7-CCE9431645EC}">
              <a14:shadowObscured xmlns:a14="http://schemas.microsoft.com/office/drawing/2010/main" val="1"/>
            </a:ext>
          </a:extLst>
        </p:spPr>
      </p:sp>
      <p:sp>
        <p:nvSpPr>
          <p:cNvPr id="59397" name="Rectangle 5"/>
          <p:cNvSpPr>
            <a:spLocks noGrp="1" noChangeArrowheads="1"/>
          </p:cNvSpPr>
          <p:nvPr>
            <p:ph type="body" sz="quarter" idx="3"/>
          </p:nvPr>
        </p:nvSpPr>
        <p:spPr bwMode="auto"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noProof="0" dirty="0" smtClean="0"/>
              <a:t>Click to edit Master text styles</a:t>
            </a:r>
          </a:p>
          <a:p>
            <a:pPr lvl="1"/>
            <a:r>
              <a:rPr lang="en-US" noProof="0" dirty="0" smtClean="0"/>
              <a:t>Second level</a:t>
            </a:r>
          </a:p>
          <a:p>
            <a:pPr lvl="2"/>
            <a:r>
              <a:rPr lang="en-US" noProof="0" dirty="0" smtClean="0"/>
              <a:t>Third level</a:t>
            </a:r>
          </a:p>
          <a:p>
            <a:pPr lvl="3"/>
            <a:r>
              <a:rPr lang="en-US" noProof="0" dirty="0" smtClean="0"/>
              <a:t>Fourth level</a:t>
            </a:r>
          </a:p>
          <a:p>
            <a:pPr lvl="4"/>
            <a:r>
              <a:rPr lang="en-US" noProof="0" dirty="0" smtClean="0"/>
              <a:t>Fifth level</a:t>
            </a:r>
          </a:p>
        </p:txBody>
      </p:sp>
      <p:sp>
        <p:nvSpPr>
          <p:cNvPr id="59398" name="Rectangle 6"/>
          <p:cNvSpPr>
            <a:spLocks noGrp="1" noChangeArrowheads="1"/>
          </p:cNvSpPr>
          <p:nvPr>
            <p:ph type="ftr" sz="quarter" idx="4"/>
          </p:nvPr>
        </p:nvSpPr>
        <p:spPr bwMode="auto">
          <a:xfrm>
            <a:off x="0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>
              <a:defRPr sz="1200">
                <a:latin typeface="Arial" charset="0"/>
              </a:defRPr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59399" name="Rectangle 7"/>
          <p:cNvSpPr>
            <a:spLocks noGrp="1" noChangeArrowheads="1"/>
          </p:cNvSpPr>
          <p:nvPr>
            <p:ph type="sldNum" sz="quarter" idx="5"/>
          </p:nvPr>
        </p:nvSpPr>
        <p:spPr bwMode="auto">
          <a:xfrm>
            <a:off x="3884613" y="8685213"/>
            <a:ext cx="29718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b" anchorCtr="0" compatLnSpc="1">
            <a:prstTxWarp prst="textNoShape">
              <a:avLst/>
            </a:prstTxWarp>
          </a:bodyPr>
          <a:lstStyle>
            <a:lvl1pPr algn="r">
              <a:defRPr sz="1200">
                <a:latin typeface="Arial" charset="0"/>
              </a:defRPr>
            </a:lvl1pPr>
          </a:lstStyle>
          <a:p>
            <a:pPr>
              <a:defRPr/>
            </a:pPr>
            <a:fld id="{7D3CBC73-C2A9-4DD7-952D-12BB5FF1481C}" type="slidenum">
              <a:rPr lang="en-US"/>
              <a:pPr>
                <a:defRPr/>
              </a:pPr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20219784"/>
      </p:ext>
    </p:extLst>
  </p:cSld>
  <p:clrMap bg1="lt1" tx1="dk1" bg2="lt2" tx2="dk2" accent1="accent1" accent2="accent2" accent3="accent3" accent4="accent4" accent5="accent5" accent6="accent6" hlink="hlink" folHlink="folHlink"/>
  <p:notesStyle>
    <a:lvl1pPr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1pPr>
    <a:lvl2pPr marL="4572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2pPr>
    <a:lvl3pPr marL="9144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3pPr>
    <a:lvl4pPr marL="13716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4pPr>
    <a:lvl5pPr marL="1828800" algn="l" rtl="0" eaLnBrk="0" fontAlgn="base" hangingPunct="0">
      <a:spcBef>
        <a:spcPct val="30000"/>
      </a:spcBef>
      <a:spcAft>
        <a:spcPct val="0"/>
      </a:spcAft>
      <a:defRPr sz="1200" kern="1200">
        <a:solidFill>
          <a:schemeClr val="tx1"/>
        </a:solidFill>
        <a:latin typeface="Calibri" pitchFamily="34" charset="0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Video to load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5882554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825028CF-B29E-4769-ADD7-BD9267E168A6}" type="slidenum">
              <a:rPr lang="en-US"/>
              <a:pPr/>
              <a:t>39</a:t>
            </a:fld>
            <a:endParaRPr lang="en-US"/>
          </a:p>
        </p:txBody>
      </p:sp>
      <p:sp>
        <p:nvSpPr>
          <p:cNvPr id="763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2150"/>
            <a:ext cx="4554537" cy="3417888"/>
          </a:xfrm>
          <a:ln/>
        </p:spPr>
      </p:sp>
      <p:sp>
        <p:nvSpPr>
          <p:cNvPr id="763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AAFF6C36-8A3D-4F2B-A42B-1010C98E2B36}" type="slidenum">
              <a:rPr lang="en-US"/>
              <a:pPr/>
              <a:t>40</a:t>
            </a:fld>
            <a:endParaRPr lang="en-US"/>
          </a:p>
        </p:txBody>
      </p:sp>
      <p:sp>
        <p:nvSpPr>
          <p:cNvPr id="7864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2150"/>
            <a:ext cx="4554537" cy="3417888"/>
          </a:xfrm>
          <a:ln/>
        </p:spPr>
      </p:sp>
      <p:sp>
        <p:nvSpPr>
          <p:cNvPr id="7864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Has two different positions</a:t>
            </a:r>
          </a:p>
          <a:p>
            <a:r>
              <a:rPr lang="en-US" dirty="0" smtClean="0"/>
              <a:t>One is relative position, which is (15, 0)</a:t>
            </a:r>
          </a:p>
          <a:p>
            <a:r>
              <a:rPr lang="en-US" dirty="0" smtClean="0"/>
              <a:t>One</a:t>
            </a:r>
            <a:r>
              <a:rPr lang="en-US" baseline="0" dirty="0" smtClean="0"/>
              <a:t> is absolute position, which is (15, 30)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43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250876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9689FF6D-9BAC-495F-A0C6-17F9174F33F7}" type="slidenum">
              <a:rPr lang="en-US"/>
              <a:pPr/>
              <a:t>46</a:t>
            </a:fld>
            <a:endParaRPr lang="en-US"/>
          </a:p>
        </p:txBody>
      </p:sp>
      <p:sp>
        <p:nvSpPr>
          <p:cNvPr id="889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ln/>
        </p:spPr>
      </p:sp>
      <p:sp>
        <p:nvSpPr>
          <p:cNvPr id="889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6387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Separation of concerns (again)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48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67181667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C2311CE7-174D-41B6-B6B5-F3D76F13FD0C}" type="slidenum">
              <a:rPr lang="en-US"/>
              <a:pPr/>
              <a:t>60</a:t>
            </a:fld>
            <a:endParaRPr lang="en-US"/>
          </a:p>
        </p:txBody>
      </p:sp>
      <p:sp>
        <p:nvSpPr>
          <p:cNvPr id="101785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7888"/>
          </a:xfrm>
          <a:ln/>
        </p:spPr>
      </p:sp>
      <p:sp>
        <p:nvSpPr>
          <p:cNvPr id="101785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4" y="4341813"/>
            <a:ext cx="5032375" cy="4113212"/>
          </a:xfrm>
        </p:spPr>
        <p:txBody>
          <a:bodyPr/>
          <a:lstStyle/>
          <a:p>
            <a:pPr defTabSz="941304">
              <a:spcBef>
                <a:spcPct val="0"/>
              </a:spcBef>
            </a:pPr>
            <a:endParaRPr lang="en-US" sz="2500"/>
          </a:p>
          <a:p>
            <a:pPr defTabSz="941304">
              <a:spcBef>
                <a:spcPct val="0"/>
              </a:spcBef>
            </a:pPr>
            <a:endParaRPr lang="en-US" sz="2500"/>
          </a:p>
        </p:txBody>
      </p:sp>
    </p:spTree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Answer: </a:t>
            </a:r>
          </a:p>
          <a:p>
            <a:r>
              <a:rPr lang="en-US" dirty="0" smtClean="0"/>
              <a:t>(1) Ended up with</a:t>
            </a:r>
            <a:r>
              <a:rPr lang="en-US" baseline="0" dirty="0" smtClean="0"/>
              <a:t> lots of small classes for GUI (annoying)</a:t>
            </a:r>
          </a:p>
          <a:p>
            <a:r>
              <a:rPr lang="en-US" dirty="0" smtClean="0"/>
              <a:t>(2) Higher developer time and overhead to do simple things (vs a callback / listener)</a:t>
            </a:r>
          </a:p>
          <a:p>
            <a:r>
              <a:rPr lang="en-US" dirty="0" smtClean="0"/>
              <a:t>(3) Tighter</a:t>
            </a:r>
            <a:r>
              <a:rPr lang="en-US" baseline="0" dirty="0" smtClean="0"/>
              <a:t> coupling (potential for error in </a:t>
            </a:r>
            <a:r>
              <a:rPr lang="en-US" baseline="0" dirty="0" err="1" smtClean="0"/>
              <a:t>subclassing</a:t>
            </a:r>
            <a:r>
              <a:rPr lang="en-US" baseline="0" dirty="0" smtClean="0"/>
              <a:t>, won’t accidentally shoot self in foot with listener)</a:t>
            </a:r>
          </a:p>
          <a:p>
            <a:r>
              <a:rPr lang="en-US" baseline="0" dirty="0" smtClean="0"/>
              <a:t>(4) Understanding the code (developer has to inspect the </a:t>
            </a:r>
            <a:r>
              <a:rPr lang="en-US" baseline="0" dirty="0" err="1" smtClean="0"/>
              <a:t>subclassed</a:t>
            </a:r>
            <a:r>
              <a:rPr lang="en-US" baseline="0" dirty="0" smtClean="0"/>
              <a:t> Button to see if what it does and to understand if it has any unusual behaviors, vs just a listener)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65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44130270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B5643D78-E082-49B4-8FC6-2DFDC02AD8E5}" type="slidenum">
              <a:rPr lang="en-US"/>
              <a:pPr/>
              <a:t>68</a:t>
            </a:fld>
            <a:endParaRPr lang="en-US"/>
          </a:p>
        </p:txBody>
      </p:sp>
      <p:sp>
        <p:nvSpPr>
          <p:cNvPr id="1019906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2525" y="692150"/>
            <a:ext cx="4554538" cy="3417888"/>
          </a:xfrm>
          <a:ln/>
        </p:spPr>
      </p:sp>
      <p:sp>
        <p:nvSpPr>
          <p:cNvPr id="10199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2814" y="4341813"/>
            <a:ext cx="5032375" cy="4113212"/>
          </a:xfrm>
        </p:spPr>
        <p:txBody>
          <a:bodyPr/>
          <a:lstStyle/>
          <a:p>
            <a:pPr defTabSz="941304">
              <a:spcBef>
                <a:spcPct val="0"/>
              </a:spcBef>
            </a:pPr>
            <a:r>
              <a:rPr lang="en-US" sz="2500" dirty="0"/>
              <a:t>Why event queue? See last slide in this deck.</a:t>
            </a:r>
          </a:p>
          <a:p>
            <a:pPr defTabSz="941304">
              <a:spcBef>
                <a:spcPct val="0"/>
              </a:spcBef>
            </a:pPr>
            <a:r>
              <a:rPr lang="en-US" sz="2500" dirty="0"/>
              <a:t>- Ensures correct temporal ordering of events (very </a:t>
            </a:r>
            <a:r>
              <a:rPr lang="en-US" sz="2500" dirty="0" err="1"/>
              <a:t>very</a:t>
            </a:r>
            <a:r>
              <a:rPr lang="en-US" sz="2500" dirty="0"/>
              <a:t> important)</a:t>
            </a:r>
          </a:p>
          <a:p>
            <a:pPr defTabSz="941304">
              <a:spcBef>
                <a:spcPct val="0"/>
              </a:spcBef>
            </a:pPr>
            <a:r>
              <a:rPr lang="en-US" sz="2500" dirty="0"/>
              <a:t>- Allows us to hack on things (can coalesce events together, e.g. mouse motion)</a:t>
            </a:r>
          </a:p>
          <a:p>
            <a:pPr defTabSz="941304">
              <a:spcBef>
                <a:spcPct val="0"/>
              </a:spcBef>
            </a:pPr>
            <a:r>
              <a:rPr lang="en-US" sz="2500" dirty="0"/>
              <a:t>- Offers level of indirection, making it easy to support new kinds of inputs in the future (e.g. speech or other pointers)</a:t>
            </a:r>
          </a:p>
          <a:p>
            <a:pPr defTabSz="941304">
              <a:spcBef>
                <a:spcPct val="0"/>
              </a:spcBef>
            </a:pPr>
            <a:r>
              <a:rPr lang="en-US" sz="2500" dirty="0"/>
              <a:t>- Offers loose coupling, so that apps don’t need to know what specific input devices are generating the input</a:t>
            </a:r>
          </a:p>
        </p:txBody>
      </p:sp>
    </p:spTree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3711AD8A-0D3F-4EF4-983B-93F8EEBF8735}" type="slidenum">
              <a:rPr lang="en-US"/>
              <a:pPr/>
              <a:t>69</a:t>
            </a:fld>
            <a:endParaRPr lang="en-US"/>
          </a:p>
        </p:txBody>
      </p:sp>
      <p:sp>
        <p:nvSpPr>
          <p:cNvPr id="1028098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2150"/>
            <a:ext cx="4554537" cy="3417888"/>
          </a:xfrm>
          <a:ln/>
        </p:spPr>
      </p:sp>
      <p:sp>
        <p:nvSpPr>
          <p:cNvPr id="10280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D3E52CE4-3038-4A20-906E-F8AF3194EE5A}" type="slidenum">
              <a:rPr lang="en-US"/>
              <a:pPr/>
              <a:t>70</a:t>
            </a:fld>
            <a:endParaRPr lang="en-US"/>
          </a:p>
        </p:txBody>
      </p:sp>
      <p:sp>
        <p:nvSpPr>
          <p:cNvPr id="1031170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2150"/>
            <a:ext cx="4554537" cy="3417888"/>
          </a:xfrm>
          <a:ln/>
        </p:spPr>
      </p:sp>
      <p:sp>
        <p:nvSpPr>
          <p:cNvPr id="1031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 there is a hidden root node called document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111431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Common</a:t>
            </a:r>
            <a:r>
              <a:rPr lang="en-US" baseline="0" dirty="0" smtClean="0"/>
              <a:t> GUI bug: don’t do slow operations on the main event thread</a:t>
            </a:r>
          </a:p>
          <a:p>
            <a:r>
              <a:rPr lang="en-US" baseline="0" dirty="0" smtClean="0"/>
              <a:t>Solution is to do things asynchronously. Pretty much every toolkit has a way of doing things asynchronously and then getting notifications when done.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71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745405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Browser is essentially an OS at this point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82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683637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71822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 that</a:t>
            </a:r>
            <a:r>
              <a:rPr lang="en-US" baseline="0" dirty="0" smtClean="0"/>
              <a:t> class here is not the same as a Java class or object-oriented programming “class”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894768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Note</a:t>
            </a:r>
            <a:r>
              <a:rPr lang="en-US" baseline="0" dirty="0" smtClean="0"/>
              <a:t> that I cut out the CSS part here so that it would fit</a:t>
            </a:r>
          </a:p>
          <a:p>
            <a:r>
              <a:rPr lang="en-US" dirty="0" smtClean="0"/>
              <a:t>https://dl.dropboxusercontent.com/u/10650739/pui/pui2016-slides-09-web1-example1.html 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6885586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err="1" smtClean="0"/>
              <a:t>obj.style.backgroundCOlor</a:t>
            </a:r>
            <a:r>
              <a:rPr lang="en-US" dirty="0" smtClean="0"/>
              <a:t> (typo, but it silently creates a new variable if you assign something)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20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6286778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lvl="1" defTabSz="914318">
              <a:defRPr/>
            </a:pPr>
            <a:r>
              <a:rPr lang="en-US" dirty="0" smtClean="0"/>
              <a:t>Need better, higher-level, and reusable abstractions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30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88258764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Visua</a:t>
            </a:r>
            <a:r>
              <a:rPr lang="en-US" baseline="0" dirty="0" smtClean="0"/>
              <a:t>l Basic example, note how it has the major parts</a:t>
            </a:r>
          </a:p>
          <a:p>
            <a:r>
              <a:rPr lang="en-US" baseline="0" dirty="0" smtClean="0"/>
              <a:t>Layout, properties, code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>
              <a:defRPr/>
            </a:pPr>
            <a:fld id="{7D3CBC73-C2A9-4DD7-952D-12BB5FF1481C}" type="slidenum">
              <a:rPr lang="en-US" smtClean="0"/>
              <a:pPr>
                <a:defRPr/>
              </a:pPr>
              <a:t>35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22105640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7"/>
          <p:cNvSpPr>
            <a:spLocks noGrp="1" noChangeArrowheads="1"/>
          </p:cNvSpPr>
          <p:nvPr>
            <p:ph type="sldNum" sz="quarter" idx="5"/>
          </p:nvPr>
        </p:nvSpPr>
        <p:spPr>
          <a:ln/>
        </p:spPr>
        <p:txBody>
          <a:bodyPr/>
          <a:lstStyle/>
          <a:p>
            <a:fld id="{47D8FED5-D71C-478D-BDB0-074A79070513}" type="slidenum">
              <a:rPr lang="en-US"/>
              <a:pPr/>
              <a:t>38</a:t>
            </a:fld>
            <a:endParaRPr lang="en-US"/>
          </a:p>
        </p:txBody>
      </p:sp>
      <p:sp>
        <p:nvSpPr>
          <p:cNvPr id="760834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54113" y="692150"/>
            <a:ext cx="4554537" cy="3417888"/>
          </a:xfrm>
          <a:ln/>
        </p:spPr>
      </p:sp>
      <p:sp>
        <p:nvSpPr>
          <p:cNvPr id="7608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14400" y="4341813"/>
            <a:ext cx="5029200" cy="4114800"/>
          </a:xfrm>
        </p:spPr>
        <p:txBody>
          <a:bodyPr/>
          <a:lstStyle/>
          <a:p>
            <a:endParaRPr 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cii_section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676400" y="660401"/>
            <a:ext cx="6781800" cy="1549399"/>
          </a:xfrm>
        </p:spPr>
        <p:txBody>
          <a:bodyPr>
            <a:normAutofit/>
          </a:bodyPr>
          <a:lstStyle>
            <a:lvl1pPr algn="l">
              <a:defRPr sz="2400" b="1">
                <a:solidFill>
                  <a:schemeClr val="bg1"/>
                </a:solidFill>
                <a:latin typeface="Calibri" panose="020F0502020204030204" pitchFamily="34" charset="0"/>
                <a:cs typeface="Verdana"/>
              </a:defRPr>
            </a:lvl1pPr>
          </a:lstStyle>
          <a:p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676400" y="2416175"/>
            <a:ext cx="6781800" cy="1012825"/>
          </a:xfrm>
        </p:spPr>
        <p:txBody>
          <a:bodyPr>
            <a:normAutofit/>
          </a:bodyPr>
          <a:lstStyle>
            <a:lvl1pPr marL="0" indent="0" algn="l">
              <a:buNone/>
              <a:defRPr sz="2100">
                <a:solidFill>
                  <a:srgbClr val="C1B778"/>
                </a:solidFill>
                <a:latin typeface="Calibri" panose="020F0502020204030204" pitchFamily="34" charset="0"/>
                <a:cs typeface="Verdana"/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 smtClean="0"/>
              <a:t>Click to edit Master subtitle style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3549453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8" descr="hcii_body.png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Slide Number Placeholder 5"/>
          <p:cNvSpPr txBox="1">
            <a:spLocks/>
          </p:cNvSpPr>
          <p:nvPr userDrawn="1"/>
        </p:nvSpPr>
        <p:spPr>
          <a:xfrm rot="16200000">
            <a:off x="7003257" y="1897856"/>
            <a:ext cx="3763962" cy="517525"/>
          </a:xfrm>
          <a:prstGeom prst="rect">
            <a:avLst/>
          </a:prstGeom>
        </p:spPr>
        <p:txBody>
          <a:bodyPr anchor="ctr"/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defRPr/>
            </a:pPr>
            <a:r>
              <a:rPr lang="en-US" sz="1000" dirty="0" smtClean="0">
                <a:solidFill>
                  <a:srgbClr val="A6A6A6"/>
                </a:solidFill>
                <a:latin typeface="Calibri" panose="020F0502020204030204" pitchFamily="34" charset="0"/>
              </a:rPr>
              <a:t>©2018 Carnegie Mellon University  :  </a:t>
            </a:r>
            <a:fld id="{89CCED34-54F4-4F8F-ABE2-F58D956187C8}" type="slidenum">
              <a:rPr lang="en-US" sz="1000" b="1" smtClean="0">
                <a:solidFill>
                  <a:srgbClr val="404040"/>
                </a:solidFill>
                <a:latin typeface="Calibri" panose="020F0502020204030204" pitchFamily="34" charset="0"/>
              </a:rPr>
              <a:pPr algn="r">
                <a:defRPr/>
              </a:pPr>
              <a:t>‹#›</a:t>
            </a:fld>
            <a:endParaRPr lang="en-US" sz="1000" b="1" dirty="0" smtClean="0">
              <a:solidFill>
                <a:srgbClr val="404040"/>
              </a:solidFill>
              <a:latin typeface="Calibri" panose="020F0502020204030204" pitchFamily="34" charset="0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 sz="4000">
                <a:solidFill>
                  <a:schemeClr val="tx1"/>
                </a:solidFill>
                <a:latin typeface="Calibri" panose="020F0502020204030204" pitchFamily="34" charset="0"/>
              </a:defRPr>
            </a:lvl1pPr>
          </a:lstStyle>
          <a:p>
            <a:r>
              <a:rPr lang="en-US" dirty="0" smtClean="0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>
            <a:lvl1pPr>
              <a:defRPr sz="3000">
                <a:solidFill>
                  <a:schemeClr val="tx1"/>
                </a:solidFill>
                <a:latin typeface="Calibri" panose="020F0502020204030204" pitchFamily="34" charset="0"/>
              </a:defRPr>
            </a:lvl1pPr>
            <a:lvl2pPr>
              <a:defRPr sz="2600">
                <a:solidFill>
                  <a:schemeClr val="tx1"/>
                </a:solidFill>
                <a:latin typeface="Calibri" panose="020F0502020204030204" pitchFamily="34" charset="0"/>
              </a:defRPr>
            </a:lvl2pPr>
          </a:lstStyle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</p:txBody>
      </p:sp>
      <p:sp>
        <p:nvSpPr>
          <p:cNvPr id="6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fld id="{FE51755B-CF72-47ED-9CEF-8A78B7127BD5}" type="datetimeFigureOut">
              <a:rPr lang="en-US" smtClean="0"/>
              <a:pPr>
                <a:defRPr/>
              </a:pPr>
              <a:t>9/24/2018</a:t>
            </a:fld>
            <a:endParaRPr lang="en-US" dirty="0"/>
          </a:p>
        </p:txBody>
      </p:sp>
      <p:sp>
        <p:nvSpPr>
          <p:cNvPr id="7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>
            <a:lvl1pPr fontAlgn="auto">
              <a:spcBef>
                <a:spcPts val="0"/>
              </a:spcBef>
              <a:spcAft>
                <a:spcPts val="0"/>
              </a:spcAft>
              <a:defRPr>
                <a:latin typeface="Calibri" panose="020F0502020204030204" pitchFamily="34" charset="0"/>
              </a:defRPr>
            </a:lvl1pPr>
          </a:lstStyle>
          <a:p>
            <a:pPr>
              <a:defRPr/>
            </a:pP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93989733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333375"/>
            <a:ext cx="8458200" cy="711200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457200" y="1557338"/>
            <a:ext cx="4152900" cy="4535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762500" y="1557338"/>
            <a:ext cx="4152900" cy="4535487"/>
          </a:xfrm>
        </p:spPr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245225"/>
            <a:ext cx="2895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245225"/>
            <a:ext cx="2133600" cy="476250"/>
          </a:xfrm>
          <a:prstGeom prst="rect">
            <a:avLst/>
          </a:prstGeom>
        </p:spPr>
        <p:txBody>
          <a:bodyPr/>
          <a:lstStyle>
            <a:lvl1pPr>
              <a:defRPr/>
            </a:lvl1pPr>
          </a:lstStyle>
          <a:p>
            <a:fld id="{A5CC93D1-6F24-47AC-A9C9-78CFAD5CE76A}" type="slidenum">
              <a:rPr lang="en-US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814458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5" Type="http://schemas.openxmlformats.org/officeDocument/2006/relationships/image" Target="../media/image1.png"/><Relationship Id="rId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6" name="Picture 8" descr="hcii_body.png"/>
          <p:cNvPicPr>
            <a:picLocks noChangeAspect="1"/>
          </p:cNvPicPr>
          <p:nvPr userDrawn="1"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144000" cy="68611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1027" name="Title Placeholder 1"/>
          <p:cNvSpPr>
            <a:spLocks noGrp="1"/>
          </p:cNvSpPr>
          <p:nvPr>
            <p:ph type="title"/>
          </p:nvPr>
        </p:nvSpPr>
        <p:spPr bwMode="auto">
          <a:xfrm>
            <a:off x="609600" y="274638"/>
            <a:ext cx="8077200" cy="1143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title style</a:t>
            </a:r>
          </a:p>
        </p:txBody>
      </p:sp>
      <p:sp>
        <p:nvSpPr>
          <p:cNvPr id="1028" name="Text Placeholder 2"/>
          <p:cNvSpPr>
            <a:spLocks noGrp="1"/>
          </p:cNvSpPr>
          <p:nvPr>
            <p:ph type="body" idx="1"/>
          </p:nvPr>
        </p:nvSpPr>
        <p:spPr bwMode="auto">
          <a:xfrm>
            <a:off x="609600" y="1600200"/>
            <a:ext cx="8077200" cy="4525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dirty="0" smtClean="0"/>
              <a:t>Click to edit Master text styles</a:t>
            </a:r>
          </a:p>
          <a:p>
            <a:pPr lvl="1"/>
            <a:r>
              <a:rPr lang="en-US" dirty="0" smtClean="0"/>
              <a:t>Second level</a:t>
            </a:r>
          </a:p>
          <a:p>
            <a:pPr lvl="2"/>
            <a:r>
              <a:rPr lang="en-US" dirty="0" smtClean="0"/>
              <a:t>Third level</a:t>
            </a:r>
          </a:p>
          <a:p>
            <a:pPr lvl="3"/>
            <a:r>
              <a:rPr lang="en-US" dirty="0" smtClean="0"/>
              <a:t>Fourth level</a:t>
            </a:r>
          </a:p>
          <a:p>
            <a:pPr lvl="4"/>
            <a:r>
              <a:rPr lang="en-US" dirty="0" smtClean="0"/>
              <a:t>Fifth level</a:t>
            </a:r>
          </a:p>
        </p:txBody>
      </p:sp>
      <p:sp>
        <p:nvSpPr>
          <p:cNvPr id="8" name="Slide Number Placeholder 5"/>
          <p:cNvSpPr txBox="1">
            <a:spLocks/>
          </p:cNvSpPr>
          <p:nvPr userDrawn="1"/>
        </p:nvSpPr>
        <p:spPr>
          <a:xfrm rot="16200000">
            <a:off x="7003257" y="1897856"/>
            <a:ext cx="3763962" cy="517525"/>
          </a:xfrm>
          <a:prstGeom prst="rect">
            <a:avLst/>
          </a:prstGeom>
        </p:spPr>
        <p:txBody>
          <a:bodyPr anchor="ctr"/>
          <a:lstStyle>
            <a:lvl1pPr algn="r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fontAlgn="auto">
              <a:spcBef>
                <a:spcPts val="0"/>
              </a:spcBef>
              <a:spcAft>
                <a:spcPts val="0"/>
              </a:spcAft>
              <a:defRPr/>
            </a:pPr>
            <a:r>
              <a:rPr lang="en-US" sz="1000" dirty="0" smtClean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cs typeface="Verdana"/>
              </a:rPr>
              <a:t>©2017  Carnegie Mellon University  :  </a:t>
            </a:r>
            <a:fld id="{906B404A-4A4D-430C-A37B-76AE2D31BD13}" type="slidenum">
              <a:rPr lang="en-US" sz="1000" b="1" smtClean="0">
                <a:latin typeface="Calibri" panose="020F0502020204030204" pitchFamily="34" charset="0"/>
                <a:cs typeface="Verdana"/>
              </a:rPr>
              <a:pPr fontAlgn="auto">
                <a:spcBef>
                  <a:spcPts val="0"/>
                </a:spcBef>
                <a:spcAft>
                  <a:spcPts val="0"/>
                </a:spcAft>
                <a:defRPr/>
              </a:pPr>
              <a:t>‹#›</a:t>
            </a:fld>
            <a:endParaRPr lang="en-US" sz="1000" b="1" dirty="0" smtClean="0">
              <a:latin typeface="Calibri" panose="020F0502020204030204" pitchFamily="34" charset="0"/>
              <a:cs typeface="Verdana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720" r:id="rId1"/>
    <p:sldLayoutId id="2147483721" r:id="rId2"/>
    <p:sldLayoutId id="2147483722" r:id="rId3"/>
  </p:sldLayoutIdLst>
  <p:txStyles>
    <p:titleStyle>
      <a:lvl1pPr algn="l" defTabSz="457200" rtl="0" eaLnBrk="0" fontAlgn="base" hangingPunct="0">
        <a:spcBef>
          <a:spcPct val="0"/>
        </a:spcBef>
        <a:spcAft>
          <a:spcPct val="0"/>
        </a:spcAft>
        <a:defRPr sz="4000" b="1" kern="1200">
          <a:solidFill>
            <a:srgbClr val="960000"/>
          </a:solidFill>
          <a:latin typeface="Calibri" panose="020F0502020204030204" pitchFamily="34" charset="0"/>
          <a:ea typeface="Verdana" pitchFamily="34" charset="0"/>
          <a:cs typeface="Verdana"/>
        </a:defRPr>
      </a:lvl1pPr>
      <a:lvl2pPr algn="l" defTabSz="457200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  <a:ea typeface="Verdana" pitchFamily="34" charset="0"/>
          <a:cs typeface="Verdana" pitchFamily="34" charset="0"/>
        </a:defRPr>
      </a:lvl2pPr>
      <a:lvl3pPr algn="l" defTabSz="457200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  <a:ea typeface="Verdana" pitchFamily="34" charset="0"/>
          <a:cs typeface="Verdana" pitchFamily="34" charset="0"/>
        </a:defRPr>
      </a:lvl3pPr>
      <a:lvl4pPr algn="l" defTabSz="457200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  <a:ea typeface="Verdana" pitchFamily="34" charset="0"/>
          <a:cs typeface="Verdana" pitchFamily="34" charset="0"/>
        </a:defRPr>
      </a:lvl4pPr>
      <a:lvl5pPr algn="l" defTabSz="457200" rtl="0" eaLnBrk="0" fontAlgn="base" hangingPunct="0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  <a:ea typeface="Verdana" pitchFamily="34" charset="0"/>
          <a:cs typeface="Verdana" pitchFamily="34" charset="0"/>
        </a:defRPr>
      </a:lvl5pPr>
      <a:lvl6pPr marL="457200" algn="l" defTabSz="457200" rtl="0" fontAlgn="base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</a:defRPr>
      </a:lvl6pPr>
      <a:lvl7pPr marL="914400" algn="l" defTabSz="457200" rtl="0" fontAlgn="base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</a:defRPr>
      </a:lvl7pPr>
      <a:lvl8pPr marL="1371600" algn="l" defTabSz="457200" rtl="0" fontAlgn="base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</a:defRPr>
      </a:lvl8pPr>
      <a:lvl9pPr marL="1828800" algn="l" defTabSz="457200" rtl="0" fontAlgn="base">
        <a:spcBef>
          <a:spcPct val="0"/>
        </a:spcBef>
        <a:spcAft>
          <a:spcPct val="0"/>
        </a:spcAft>
        <a:defRPr sz="2100" b="1">
          <a:solidFill>
            <a:srgbClr val="960000"/>
          </a:solidFill>
          <a:latin typeface="Verdana" charset="0"/>
        </a:defRPr>
      </a:lvl9pPr>
    </p:titleStyle>
    <p:bodyStyle>
      <a:lvl1pPr marL="342900" indent="-3429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32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1pPr>
      <a:lvl2pPr marL="742950" indent="-28575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8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2pPr>
      <a:lvl3pPr marL="11430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•"/>
        <a:defRPr sz="24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3pPr>
      <a:lvl4pPr marL="16002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–"/>
        <a:defRPr sz="20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4pPr>
      <a:lvl5pPr marL="2057400" indent="-228600" algn="l" defTabSz="457200" rtl="0" eaLnBrk="0" fontAlgn="base" hangingPunct="0">
        <a:spcBef>
          <a:spcPct val="20000"/>
        </a:spcBef>
        <a:spcAft>
          <a:spcPct val="0"/>
        </a:spcAft>
        <a:buFont typeface="Arial" charset="0"/>
        <a:buChar char="»"/>
        <a:defRPr sz="2000" kern="1200">
          <a:solidFill>
            <a:schemeClr val="tx1"/>
          </a:solidFill>
          <a:latin typeface="Calibri" panose="020F0502020204030204" pitchFamily="34" charset="0"/>
          <a:ea typeface="Verdana" pitchFamily="34" charset="0"/>
          <a:cs typeface="Verdana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N5hm8u" TargetMode="External"/><Relationship Id="rId2" Type="http://schemas.openxmlformats.org/officeDocument/2006/relationships/hyperlink" Target="https://dl.dropboxusercontent.com/u/10650739/pui/pui2016-slides-09-web1-example1.html" TargetMode="Externa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3.xml"/><Relationship Id="rId2" Type="http://schemas.openxmlformats.org/officeDocument/2006/relationships/diagramData" Target="../diagrams/data3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3.xml"/><Relationship Id="rId5" Type="http://schemas.openxmlformats.org/officeDocument/2006/relationships/diagramColors" Target="../diagrams/colors3.xml"/><Relationship Id="rId4" Type="http://schemas.openxmlformats.org/officeDocument/2006/relationships/diagramQuickStyle" Target="../diagrams/quickStyle3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hyperlink" Target="https://developer.mozilla.org/en-US/docs/Web/API/Node" TargetMode="External"/><Relationship Id="rId2" Type="http://schemas.openxmlformats.org/officeDocument/2006/relationships/hyperlink" Target="http://www.w3schools.com/jsref/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control" Target="../activeX/activeX7.xml"/><Relationship Id="rId13" Type="http://schemas.openxmlformats.org/officeDocument/2006/relationships/image" Target="../media/image17.wmf"/><Relationship Id="rId3" Type="http://schemas.openxmlformats.org/officeDocument/2006/relationships/control" Target="../activeX/activeX2.xml"/><Relationship Id="rId7" Type="http://schemas.openxmlformats.org/officeDocument/2006/relationships/control" Target="../activeX/activeX6.xml"/><Relationship Id="rId12" Type="http://schemas.openxmlformats.org/officeDocument/2006/relationships/image" Target="../media/image16.wmf"/><Relationship Id="rId17" Type="http://schemas.openxmlformats.org/officeDocument/2006/relationships/image" Target="../media/image21.wmf"/><Relationship Id="rId2" Type="http://schemas.openxmlformats.org/officeDocument/2006/relationships/control" Target="../activeX/activeX1.xml"/><Relationship Id="rId16" Type="http://schemas.openxmlformats.org/officeDocument/2006/relationships/image" Target="../media/image20.wmf"/><Relationship Id="rId1" Type="http://schemas.openxmlformats.org/officeDocument/2006/relationships/vmlDrawing" Target="../drawings/vmlDrawing1.vml"/><Relationship Id="rId6" Type="http://schemas.openxmlformats.org/officeDocument/2006/relationships/control" Target="../activeX/activeX5.xml"/><Relationship Id="rId11" Type="http://schemas.openxmlformats.org/officeDocument/2006/relationships/image" Target="../media/image15.wmf"/><Relationship Id="rId5" Type="http://schemas.openxmlformats.org/officeDocument/2006/relationships/control" Target="../activeX/activeX4.xml"/><Relationship Id="rId15" Type="http://schemas.openxmlformats.org/officeDocument/2006/relationships/image" Target="../media/image19.wmf"/><Relationship Id="rId10" Type="http://schemas.openxmlformats.org/officeDocument/2006/relationships/slideLayout" Target="../slideLayouts/slideLayout2.xml"/><Relationship Id="rId4" Type="http://schemas.openxmlformats.org/officeDocument/2006/relationships/control" Target="../activeX/activeX3.xml"/><Relationship Id="rId9" Type="http://schemas.openxmlformats.org/officeDocument/2006/relationships/control" Target="../activeX/activeX8.xml"/><Relationship Id="rId14" Type="http://schemas.openxmlformats.org/officeDocument/2006/relationships/image" Target="../media/image18.wmf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3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3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hyperlink" Target="https://www.youtube.com/watch?v=2Y_Jp6PxsSQ" TargetMode="Externa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hyperlink" Target="https://www.youtube.com/watch?v=a2VlPaHeFgE" TargetMode="Externa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hyperlink" Target="https://goo.gl/4sZPVw" TargetMode="External"/><Relationship Id="rId2" Type="http://schemas.openxmlformats.org/officeDocument/2006/relationships/hyperlink" Target="https://goo.gl/MLHVo4" TargetMode="Externa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s://developer.mozilla.org/en-US/docs/Web/API/MouseEvent" TargetMode="Externa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hyperlink" Target="https://dl.dropboxusercontent.com/u/10650739/pui/pui2016-slides-10-web2-events-example-jquery.html.html" TargetMode="External"/><Relationship Id="rId2" Type="http://schemas.openxmlformats.org/officeDocument/2006/relationships/hyperlink" Target="https://goo.gl/kn55SM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goo.gl/Vtr49z" TargetMode="External"/></Relationships>
</file>

<file path=ppt/slides/_rels/slide6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hyperlink" Target="http://www.w3schools.com/jsref/dom_obj_event.asp" TargetMode="Externa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7.wmf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2.xml"/><Relationship Id="rId7" Type="http://schemas.microsoft.com/office/2007/relationships/diagramDrawing" Target="../diagrams/drawing2.xml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6" Type="http://schemas.openxmlformats.org/officeDocument/2006/relationships/diagramColors" Target="../diagrams/colors2.xml"/><Relationship Id="rId5" Type="http://schemas.openxmlformats.org/officeDocument/2006/relationships/diagramQuickStyle" Target="../diagrams/quickStyle2.xml"/><Relationship Id="rId4" Type="http://schemas.openxmlformats.org/officeDocument/2006/relationships/diagramLayout" Target="../diagrams/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290" name="Title 1"/>
          <p:cNvSpPr>
            <a:spLocks noGrp="1"/>
          </p:cNvSpPr>
          <p:nvPr>
            <p:ph type="ctrTitle"/>
          </p:nvPr>
        </p:nvSpPr>
        <p:spPr>
          <a:xfrm>
            <a:off x="1676400" y="660400"/>
            <a:ext cx="7467600" cy="1549400"/>
          </a:xfrm>
        </p:spPr>
        <p:txBody>
          <a:bodyPr>
            <a:normAutofit/>
          </a:bodyPr>
          <a:lstStyle/>
          <a:p>
            <a:pPr eaLnBrk="1" hangingPunct="1"/>
            <a:r>
              <a:rPr lang="en-US" sz="4400" dirty="0" smtClean="0">
                <a:cs typeface="Verdana" pitchFamily="34" charset="0"/>
              </a:rPr>
              <a:t>Web (Part 1)</a:t>
            </a:r>
          </a:p>
        </p:txBody>
      </p:sp>
      <p:sp>
        <p:nvSpPr>
          <p:cNvPr id="4" name="Title 8"/>
          <p:cNvSpPr txBox="1">
            <a:spLocks/>
          </p:cNvSpPr>
          <p:nvPr/>
        </p:nvSpPr>
        <p:spPr>
          <a:xfrm>
            <a:off x="5334000" y="5737225"/>
            <a:ext cx="3581400" cy="511175"/>
          </a:xfrm>
          <a:prstGeom prst="rect">
            <a:avLst/>
          </a:prstGeom>
        </p:spPr>
        <p:txBody>
          <a:bodyPr>
            <a:noAutofit/>
          </a:bodyPr>
          <a:lstStyle>
            <a:lvl1pPr>
              <a:defRPr>
                <a:solidFill>
                  <a:schemeClr val="tx1"/>
                </a:solidFill>
                <a:latin typeface="Arial" charset="0"/>
              </a:defRPr>
            </a:lvl1pPr>
            <a:lvl2pPr marL="742950" indent="-285750">
              <a:defRPr>
                <a:solidFill>
                  <a:schemeClr val="tx1"/>
                </a:solidFill>
                <a:latin typeface="Arial" charset="0"/>
              </a:defRPr>
            </a:lvl2pPr>
            <a:lvl3pPr marL="1143000" indent="-228600">
              <a:defRPr>
                <a:solidFill>
                  <a:schemeClr val="tx1"/>
                </a:solidFill>
                <a:latin typeface="Arial" charset="0"/>
              </a:defRPr>
            </a:lvl3pPr>
            <a:lvl4pPr marL="1600200" indent="-228600">
              <a:defRPr>
                <a:solidFill>
                  <a:schemeClr val="tx1"/>
                </a:solidFill>
                <a:latin typeface="Arial" charset="0"/>
              </a:defRPr>
            </a:lvl4pPr>
            <a:lvl5pPr marL="2057400" indent="-228600">
              <a:defRPr>
                <a:solidFill>
                  <a:schemeClr val="tx1"/>
                </a:solidFill>
                <a:latin typeface="Arial" charset="0"/>
              </a:defRPr>
            </a:lvl5pPr>
            <a:lvl6pPr marL="25146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6pPr>
            <a:lvl7pPr marL="29718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7pPr>
            <a:lvl8pPr marL="34290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8pPr>
            <a:lvl9pPr marL="3886200" indent="-228600" defTabSz="457200" fontAlgn="base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</a:defRPr>
            </a:lvl9pPr>
          </a:lstStyle>
          <a:p>
            <a:pPr algn="r">
              <a:lnSpc>
                <a:spcPct val="90000"/>
              </a:lnSpc>
              <a:defRPr/>
            </a:pPr>
            <a:r>
              <a:rPr lang="en-US" sz="2400" b="1" dirty="0" smtClean="0">
                <a:solidFill>
                  <a:srgbClr val="960000"/>
                </a:solidFill>
                <a:latin typeface="Calibri" panose="020F0502020204030204" pitchFamily="34" charset="0"/>
              </a:rPr>
              <a:t>Jason Hong</a:t>
            </a:r>
          </a:p>
          <a:p>
            <a:pPr algn="r">
              <a:lnSpc>
                <a:spcPct val="90000"/>
              </a:lnSpc>
              <a:defRPr/>
            </a:pPr>
            <a:r>
              <a:rPr lang="en-US" sz="2400" b="1" dirty="0" smtClean="0">
                <a:solidFill>
                  <a:srgbClr val="960000"/>
                </a:solidFill>
                <a:latin typeface="Calibri" panose="020F0502020204030204" pitchFamily="34" charset="0"/>
              </a:rPr>
              <a:t>jasonh@cs.cmu.edu</a:t>
            </a:r>
          </a:p>
        </p:txBody>
      </p:sp>
      <p:sp>
        <p:nvSpPr>
          <p:cNvPr id="2" name="Rectangle 1"/>
          <p:cNvSpPr/>
          <p:nvPr/>
        </p:nvSpPr>
        <p:spPr>
          <a:xfrm>
            <a:off x="-3810000" y="0"/>
            <a:ext cx="3200400" cy="5257800"/>
          </a:xfrm>
          <a:prstGeom prst="rect">
            <a:avLst/>
          </a:prstGeom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dirty="0" smtClean="0"/>
              <a:t>Next time</a:t>
            </a:r>
          </a:p>
          <a:p>
            <a:pPr marL="285750" indent="-285750">
              <a:buFontTx/>
              <a:buChar char="-"/>
            </a:pPr>
            <a:r>
              <a:rPr lang="en-US" dirty="0" smtClean="0"/>
              <a:t>Document ready() like main()</a:t>
            </a:r>
            <a:endParaRPr lang="en-US" dirty="0"/>
          </a:p>
          <a:p>
            <a:pPr marL="285750" indent="-285750">
              <a:buFontTx/>
              <a:buChar char="-"/>
            </a:pPr>
            <a:r>
              <a:rPr lang="en-US" dirty="0" smtClean="0"/>
              <a:t>HTML class vs Java class, sort of similar concepts but not quite, and used for very different things</a:t>
            </a:r>
          </a:p>
        </p:txBody>
      </p:sp>
      <p:sp>
        <p:nvSpPr>
          <p:cNvPr id="9" name="Subtitle 2"/>
          <p:cNvSpPr txBox="1">
            <a:spLocks/>
          </p:cNvSpPr>
          <p:nvPr/>
        </p:nvSpPr>
        <p:spPr bwMode="auto">
          <a:xfrm>
            <a:off x="1676400" y="2209800"/>
            <a:ext cx="6781800" cy="1600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  <a:normAutofit/>
          </a:bodyPr>
          <a:lstStyle>
            <a:lvl1pPr marL="0" indent="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100" kern="1200">
                <a:solidFill>
                  <a:srgbClr val="C1B778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1pPr>
            <a:lvl2pPr marL="4572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8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2pPr>
            <a:lvl3pPr marL="9144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4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3pPr>
            <a:lvl4pPr marL="13716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4pPr>
            <a:lvl5pPr marL="1828800" indent="0" algn="ctr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5pPr>
            <a:lvl6pPr marL="22860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6pPr>
            <a:lvl7pPr marL="27432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7pPr>
            <a:lvl8pPr marL="32004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8pPr>
            <a:lvl9pPr marL="3657600" indent="0" algn="ctr" defTabSz="457200" rtl="0" eaLnBrk="1" latinLnBrk="0" hangingPunct="1">
              <a:spcBef>
                <a:spcPct val="20000"/>
              </a:spcBef>
              <a:buFont typeface="Arial"/>
              <a:buNone/>
              <a:defRPr sz="2000" kern="1200">
                <a:solidFill>
                  <a:schemeClr val="tx1">
                    <a:tint val="75000"/>
                  </a:schemeClr>
                </a:solidFill>
                <a:latin typeface="+mn-lt"/>
                <a:ea typeface="+mn-ea"/>
                <a:cs typeface="+mn-cs"/>
              </a:defRPr>
            </a:lvl9pPr>
          </a:lstStyle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cs typeface="Verdana" pitchFamily="34" charset="0"/>
              </a:rPr>
              <a:t>Programming Usable Interfaces (PUI)</a:t>
            </a:r>
          </a:p>
          <a:p>
            <a:pPr eaLnBrk="1" hangingPunct="1">
              <a:lnSpc>
                <a:spcPct val="80000"/>
              </a:lnSpc>
            </a:pPr>
            <a:r>
              <a:rPr lang="en-US" sz="2400" dirty="0" smtClean="0">
                <a:cs typeface="Verdana" pitchFamily="34" charset="0"/>
              </a:rPr>
              <a:t>05-430/05-630 Fall 2018</a:t>
            </a:r>
          </a:p>
        </p:txBody>
      </p:sp>
    </p:spTree>
    <p:extLst>
      <p:ext uri="{BB962C8B-B14F-4D97-AF65-F5344CB8AC3E}">
        <p14:creationId xmlns:p14="http://schemas.microsoft.com/office/powerpoint/2010/main" val="33663253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Will show interactive example of DOM and properties</a:t>
            </a:r>
            <a:endParaRPr lang="en-US" dirty="0"/>
          </a:p>
          <a:p>
            <a:pPr lvl="1"/>
            <a:r>
              <a:rPr lang="en-US" dirty="0" smtClean="0"/>
              <a:t>Will use Chrome browser</a:t>
            </a:r>
          </a:p>
          <a:p>
            <a:pPr lvl="1"/>
            <a:r>
              <a:rPr lang="en-US" dirty="0" smtClean="0"/>
              <a:t>Has good developer tools</a:t>
            </a:r>
          </a:p>
          <a:p>
            <a:pPr lvl="1"/>
            <a:endParaRPr lang="en-US" dirty="0"/>
          </a:p>
          <a:p>
            <a:r>
              <a:rPr lang="en-US" dirty="0" smtClean="0"/>
              <a:t>Example HTML is here</a:t>
            </a:r>
            <a:endParaRPr lang="en-US" dirty="0" smtClean="0">
              <a:hlinkClick r:id="rId2"/>
            </a:endParaRPr>
          </a:p>
          <a:p>
            <a:pPr lvl="1"/>
            <a:r>
              <a:rPr lang="en-US" dirty="0">
                <a:hlinkClick r:id="rId3"/>
              </a:rPr>
              <a:t>https://</a:t>
            </a:r>
            <a:r>
              <a:rPr lang="en-US" dirty="0" smtClean="0">
                <a:hlinkClick r:id="rId3"/>
              </a:rPr>
              <a:t>goo.gl/N5hm8u</a:t>
            </a:r>
            <a:r>
              <a:rPr lang="en-US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34077603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5128260"/>
            <a:ext cx="2362200" cy="1219200"/>
          </a:xfrm>
          <a:prstGeom prst="rect">
            <a:avLst/>
          </a:prstGeom>
          <a:solidFill>
            <a:srgbClr val="E4E0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762000"/>
            <a:ext cx="80772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&lt;div id="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leftBox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class="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boxGreen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Some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basics of HTML + CSS + JavaScript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&lt;div id="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rightBox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class="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boxBlue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li&gt;UCRE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li&gt;PUI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li&gt;SSUI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&lt;/div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35187106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22861"/>
            <a:ext cx="9220200" cy="690003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57383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-19562"/>
            <a:ext cx="9194800" cy="68775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79863984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0"/>
            <a:ext cx="9225119" cy="69037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20034478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Now Let’s Change the DOM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This is where basic JavaScript comes in</a:t>
            </a:r>
          </a:p>
          <a:p>
            <a:r>
              <a:rPr lang="en-US" dirty="0" smtClean="0"/>
              <a:t>We’ll use the Chrome console to modify </a:t>
            </a:r>
            <a:br>
              <a:rPr lang="en-US" dirty="0" smtClean="0"/>
            </a:br>
            <a:r>
              <a:rPr lang="en-US" dirty="0" smtClean="0"/>
              <a:t>the web page on the fly</a:t>
            </a:r>
          </a:p>
          <a:p>
            <a:r>
              <a:rPr lang="en-US" dirty="0" smtClean="0"/>
              <a:t>Remember how “document”</a:t>
            </a:r>
            <a:br>
              <a:rPr lang="en-US" dirty="0" smtClean="0"/>
            </a:br>
            <a:r>
              <a:rPr lang="en-US" dirty="0" smtClean="0"/>
              <a:t>was the root node of the tree?</a:t>
            </a:r>
          </a:p>
          <a:p>
            <a:pPr lvl="1"/>
            <a:r>
              <a:rPr lang="en-US" dirty="0" smtClean="0"/>
              <a:t>This is the object through </a:t>
            </a:r>
            <a:br>
              <a:rPr lang="en-US" dirty="0" smtClean="0"/>
            </a:br>
            <a:r>
              <a:rPr lang="en-US" dirty="0" smtClean="0"/>
              <a:t>which we will access</a:t>
            </a:r>
            <a:r>
              <a:rPr lang="en-US" dirty="0"/>
              <a:t> </a:t>
            </a:r>
            <a:r>
              <a:rPr lang="en-US" dirty="0" smtClean="0"/>
              <a:t>most of </a:t>
            </a:r>
            <a:br>
              <a:rPr lang="en-US" dirty="0" smtClean="0"/>
            </a:br>
            <a:r>
              <a:rPr lang="en-US" dirty="0" smtClean="0"/>
              <a:t>the DOM</a:t>
            </a:r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</a:t>
            </a:r>
            <a:r>
              <a:rPr lang="en-US" dirty="0" smtClean="0"/>
              <a:t> is predefined object</a:t>
            </a:r>
          </a:p>
          <a:p>
            <a:endParaRPr lang="en-US" dirty="0"/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1998655192"/>
              </p:ext>
            </p:extLst>
          </p:nvPr>
        </p:nvGraphicFramePr>
        <p:xfrm>
          <a:off x="6096000" y="3048000"/>
          <a:ext cx="2930367" cy="363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  <p:cxnSp>
        <p:nvCxnSpPr>
          <p:cNvPr id="6" name="Straight Connector 5"/>
          <p:cNvCxnSpPr/>
          <p:nvPr/>
        </p:nvCxnSpPr>
        <p:spPr>
          <a:xfrm>
            <a:off x="5943600" y="3733800"/>
            <a:ext cx="685800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34725569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Useful Methods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IDs are supposed to be unique in a page</a:t>
            </a:r>
          </a:p>
          <a:p>
            <a:pPr lvl="1"/>
            <a:r>
              <a:rPr lang="en-US" dirty="0" smtClean="0"/>
              <a:t>Returns a single HTML element object</a:t>
            </a:r>
            <a:endParaRPr lang="en-US" dirty="0"/>
          </a:p>
          <a:p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document.getElementsbyClassName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Class </a:t>
            </a:r>
            <a:r>
              <a:rPr lang="en-US" dirty="0"/>
              <a:t>names </a:t>
            </a:r>
            <a:r>
              <a:rPr lang="en-US" dirty="0" smtClean="0"/>
              <a:t>not unique, ex. </a:t>
            </a:r>
            <a:r>
              <a:rPr lang="en-US" dirty="0"/>
              <a:t>comment, </a:t>
            </a:r>
            <a:r>
              <a:rPr lang="en-US" dirty="0" smtClean="0"/>
              <a:t>buttons,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Returns an array of HTML elements</a:t>
            </a:r>
            <a:endParaRPr lang="en-US" sz="1800" dirty="0" smtClean="0"/>
          </a:p>
          <a:p>
            <a:r>
              <a:rPr lang="en-US" dirty="0" smtClean="0"/>
              <a:t>ID and class here are same concept as for CSS</a:t>
            </a:r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#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idname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 in CSS (unique, or supposed to be)</a:t>
            </a:r>
            <a:endParaRPr lang="en-US" b="1" dirty="0" smtClean="0">
              <a:latin typeface="+mj-lt"/>
              <a:cs typeface="Courier New" panose="02070309020205020404" pitchFamily="49" charset="0"/>
            </a:endParaRPr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classname</a:t>
            </a:r>
            <a:r>
              <a:rPr lang="en-US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dirty="0" smtClean="0">
                <a:latin typeface="+mj-lt"/>
                <a:cs typeface="Courier New" panose="02070309020205020404" pitchFamily="49" charset="0"/>
              </a:rPr>
              <a:t>in CSS (can have multiple)</a:t>
            </a:r>
          </a:p>
          <a:p>
            <a:pPr lvl="1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6313788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05000" y="2792730"/>
            <a:ext cx="5715000" cy="56007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905000" y="1497330"/>
            <a:ext cx="5715000" cy="56007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>
            <a:spLocks noChangeArrowheads="1"/>
          </p:cNvSpPr>
          <p:nvPr/>
        </p:nvSpPr>
        <p:spPr bwMode="auto">
          <a:xfrm>
            <a:off x="152400" y="5128260"/>
            <a:ext cx="2362200" cy="1219200"/>
          </a:xfrm>
          <a:prstGeom prst="rect">
            <a:avLst/>
          </a:prstGeom>
          <a:solidFill>
            <a:srgbClr val="E4E0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Let’s Do An Example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112837"/>
            <a:ext cx="80772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&lt;body&gt;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&lt;div id="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leftBox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class="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boxGreen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Some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basics of HTML + CSS + JavaScript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&lt;/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&lt;div id="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rightBox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class="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boxBlue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&lt;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&lt;li&gt;UCRE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  &lt;li&gt;PUI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&lt;/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ul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&lt;/div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&lt;/body&gt;</a:t>
            </a:r>
          </a:p>
          <a:p>
            <a:pPr marL="0" indent="0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&lt;/html&gt;</a:t>
            </a:r>
          </a:p>
        </p:txBody>
      </p:sp>
    </p:spTree>
    <p:extLst>
      <p:ext uri="{BB962C8B-B14F-4D97-AF65-F5344CB8AC3E}">
        <p14:creationId xmlns:p14="http://schemas.microsoft.com/office/powerpoint/2010/main" val="421134322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Delete Box on the 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boxOnRight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rightBox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boxOnRight.remove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();  // removes itself</a:t>
            </a:r>
          </a:p>
          <a:p>
            <a:endParaRPr lang="en-US" dirty="0" smtClean="0"/>
          </a:p>
          <a:p>
            <a:r>
              <a:rPr lang="en-US" dirty="0" smtClean="0"/>
              <a:t>Some notes</a:t>
            </a:r>
          </a:p>
          <a:p>
            <a:pPr lvl="1"/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boxOnRight</a:t>
            </a:r>
            <a:r>
              <a:rPr lang="en-US" dirty="0" smtClean="0"/>
              <a:t> is a variable, could name it anything</a:t>
            </a:r>
          </a:p>
          <a:p>
            <a:pPr lvl="1"/>
            <a:r>
              <a:rPr lang="en-US" dirty="0" smtClean="0"/>
              <a:t>Note parameter passed to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</a:p>
          <a:p>
            <a:pPr lvl="1"/>
            <a:r>
              <a:rPr lang="en-US" dirty="0" smtClean="0"/>
              <a:t>Also, note that it’s not </a:t>
            </a:r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getElementByID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()</a:t>
            </a:r>
            <a:endParaRPr lang="en-US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Once took me a while to debug that one</a:t>
            </a:r>
          </a:p>
          <a:p>
            <a:pPr lvl="2"/>
            <a:r>
              <a:rPr lang="en-US" dirty="0" smtClean="0">
                <a:solidFill>
                  <a:schemeClr val="tx1"/>
                </a:solidFill>
              </a:rPr>
              <a:t>Let’s try that too to show example of error message</a:t>
            </a:r>
            <a:endParaRPr lang="en-US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9416619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Change Box Color on Right</a:t>
            </a:r>
            <a:r>
              <a:rPr lang="en-US" dirty="0"/>
              <a:t/>
            </a:r>
            <a:br>
              <a:rPr lang="en-US" dirty="0"/>
            </a:b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boxOnRight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rightBox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boxOnRight.style.backgroundColor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"orange";</a:t>
            </a:r>
          </a:p>
          <a:p>
            <a:endParaRPr lang="en-US" dirty="0" smtClean="0"/>
          </a:p>
          <a:p>
            <a:r>
              <a:rPr lang="en-US" dirty="0" smtClean="0"/>
              <a:t>Some notes</a:t>
            </a:r>
          </a:p>
          <a:p>
            <a:pPr lvl="1"/>
            <a:r>
              <a:rPr lang="en-US" dirty="0" smtClean="0"/>
              <a:t>Some </a:t>
            </a:r>
            <a:r>
              <a:rPr lang="en-US" dirty="0"/>
              <a:t>things are functions, some things are </a:t>
            </a:r>
            <a:r>
              <a:rPr lang="en-US" dirty="0" smtClean="0"/>
              <a:t>variables</a:t>
            </a:r>
          </a:p>
          <a:p>
            <a:pPr lvl="1"/>
            <a:r>
              <a:rPr lang="en-US" dirty="0" smtClean="0"/>
              <a:t>Hard </a:t>
            </a:r>
            <a:r>
              <a:rPr lang="en-US" dirty="0"/>
              <a:t>to always know upfront </a:t>
            </a:r>
            <a:r>
              <a:rPr lang="en-US" dirty="0" smtClean="0"/>
              <a:t>without </a:t>
            </a:r>
            <a:r>
              <a:rPr lang="en-US" dirty="0"/>
              <a:t>looking </a:t>
            </a:r>
            <a:r>
              <a:rPr lang="en-US" dirty="0" smtClean="0"/>
              <a:t>it up</a:t>
            </a:r>
            <a:endParaRPr lang="en-US" dirty="0"/>
          </a:p>
          <a:p>
            <a:pPr lvl="1"/>
            <a:r>
              <a:rPr lang="en-US" dirty="0"/>
              <a:t>Alternatively, just try one, and browser will </a:t>
            </a:r>
            <a:r>
              <a:rPr lang="en-US" dirty="0" smtClean="0"/>
              <a:t>(usually) let </a:t>
            </a:r>
            <a:r>
              <a:rPr lang="en-US" dirty="0"/>
              <a:t>you know you made an error</a:t>
            </a:r>
          </a:p>
          <a:p>
            <a:pPr lvl="1"/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41293969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Today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Practical web concepts</a:t>
            </a:r>
          </a:p>
          <a:p>
            <a:pPr lvl="1"/>
            <a:r>
              <a:rPr lang="en-US" dirty="0" smtClean="0"/>
              <a:t>Document Object Model, what it is, querying it</a:t>
            </a:r>
          </a:p>
          <a:p>
            <a:pPr lvl="1"/>
            <a:r>
              <a:rPr lang="en-US" dirty="0" smtClean="0"/>
              <a:t>Some tips for effective web programming</a:t>
            </a:r>
          </a:p>
          <a:p>
            <a:pPr lvl="1"/>
            <a:r>
              <a:rPr lang="en-US" dirty="0" smtClean="0"/>
              <a:t>Structure and organization of GUIs</a:t>
            </a:r>
          </a:p>
          <a:p>
            <a:endParaRPr lang="en-US" dirty="0"/>
          </a:p>
          <a:p>
            <a:r>
              <a:rPr lang="en-US" dirty="0" smtClean="0"/>
              <a:t>Next lecture</a:t>
            </a:r>
          </a:p>
          <a:p>
            <a:pPr lvl="1"/>
            <a:r>
              <a:rPr lang="en-US" dirty="0" smtClean="0"/>
              <a:t>History of the web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27216477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Change Box Color on </a:t>
            </a:r>
            <a:r>
              <a:rPr lang="en-US" dirty="0" smtClean="0"/>
              <a:t>Right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Note that JavaScript often fails silently, </a:t>
            </a:r>
            <a:br>
              <a:rPr lang="en-US" dirty="0" smtClean="0"/>
            </a:br>
            <a:r>
              <a:rPr lang="en-US" dirty="0" smtClean="0"/>
              <a:t>can make debugging rather difficult</a:t>
            </a:r>
            <a:endParaRPr lang="en-US" dirty="0"/>
          </a:p>
          <a:p>
            <a:endParaRPr lang="en-US" dirty="0" smtClean="0"/>
          </a:p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boxOnRight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rightBox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boxOnRight.style.backgroundCOlor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"orange";</a:t>
            </a:r>
          </a:p>
          <a:p>
            <a:pPr marL="0" indent="0">
              <a:buNone/>
            </a:pPr>
            <a:endParaRPr lang="en-US" dirty="0" smtClean="0"/>
          </a:p>
        </p:txBody>
      </p:sp>
    </p:spTree>
    <p:extLst>
      <p:ext uri="{BB962C8B-B14F-4D97-AF65-F5344CB8AC3E}">
        <p14:creationId xmlns:p14="http://schemas.microsoft.com/office/powerpoint/2010/main" val="33862515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382000" cy="1143000"/>
          </a:xfrm>
        </p:spPr>
        <p:txBody>
          <a:bodyPr/>
          <a:lstStyle/>
          <a:p>
            <a:r>
              <a:rPr lang="en-US" dirty="0"/>
              <a:t>Example: Change Content in </a:t>
            </a:r>
            <a:r>
              <a:rPr lang="en-US" dirty="0" smtClean="0"/>
              <a:t>Box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textnode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document.createTextNode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("This is new.");</a:t>
            </a:r>
          </a:p>
          <a:p>
            <a:pPr marL="0" indent="0">
              <a:buNone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boxOnRight.appendChild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textNode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);</a:t>
            </a:r>
          </a:p>
          <a:p>
            <a:endParaRPr lang="en-US" dirty="0"/>
          </a:p>
          <a:p>
            <a:r>
              <a:rPr lang="en-US" dirty="0" smtClean="0"/>
              <a:t>Some notes:</a:t>
            </a:r>
            <a:endParaRPr lang="en-US" dirty="0"/>
          </a:p>
          <a:p>
            <a:pPr lvl="1"/>
            <a:r>
              <a:rPr lang="en-US" dirty="0" smtClean="0"/>
              <a:t>Ok another bug here, </a:t>
            </a:r>
            <a:r>
              <a:rPr lang="en-US" dirty="0" err="1" smtClean="0"/>
              <a:t>boxOnRight</a:t>
            </a:r>
            <a:r>
              <a:rPr lang="en-US" dirty="0" smtClean="0"/>
              <a:t> not defined</a:t>
            </a:r>
          </a:p>
          <a:p>
            <a:pPr lvl="1"/>
            <a:r>
              <a:rPr lang="en-US" dirty="0" smtClean="0"/>
              <a:t>Ok another bug here, </a:t>
            </a:r>
            <a:r>
              <a:rPr lang="en-US" dirty="0" err="1" smtClean="0"/>
              <a:t>textnode</a:t>
            </a:r>
            <a:r>
              <a:rPr lang="en-US" dirty="0" smtClean="0"/>
              <a:t> != </a:t>
            </a:r>
            <a:r>
              <a:rPr lang="en-US" dirty="0" err="1" smtClean="0"/>
              <a:t>textNode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(note case sensitivity)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994359988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382000" cy="1143000"/>
          </a:xfrm>
        </p:spPr>
        <p:txBody>
          <a:bodyPr/>
          <a:lstStyle/>
          <a:p>
            <a:r>
              <a:rPr lang="en-US" dirty="0"/>
              <a:t>Example: Change </a:t>
            </a:r>
            <a:r>
              <a:rPr lang="en-US" dirty="0" smtClean="0"/>
              <a:t>Parent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5344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boxOnLeft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leftBox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boxOnLeft.parentElement.style.backgroundColor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"#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BEEFED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;</a:t>
            </a:r>
          </a:p>
          <a:p>
            <a:endParaRPr lang="en-US" dirty="0" smtClean="0"/>
          </a:p>
          <a:p>
            <a:r>
              <a:rPr lang="en-US" dirty="0" smtClean="0"/>
              <a:t>Some notes:</a:t>
            </a:r>
            <a:endParaRPr lang="en-US" dirty="0"/>
          </a:p>
          <a:p>
            <a:pPr lvl="1"/>
            <a:r>
              <a:rPr lang="en-US" dirty="0" smtClean="0"/>
              <a:t>Hexadecimal is base 16 (so A == 10, and F == 15)</a:t>
            </a:r>
          </a:p>
          <a:p>
            <a:pPr lvl="1"/>
            <a:r>
              <a:rPr lang="en-US" dirty="0" smtClean="0"/>
              <a:t>Programmers like making silly hex jokes</a:t>
            </a:r>
          </a:p>
          <a:p>
            <a:pPr lvl="1"/>
            <a:r>
              <a:rPr lang="en-US" dirty="0" smtClean="0"/>
              <a:t>Ex.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0xDEADD00D</a:t>
            </a:r>
            <a:r>
              <a:rPr lang="en-US" dirty="0" smtClean="0"/>
              <a:t> or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0xBADDCAFE</a:t>
            </a:r>
            <a:r>
              <a:rPr lang="en-US" dirty="0" smtClean="0"/>
              <a:t> or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0x8BADF00D</a:t>
            </a:r>
          </a:p>
        </p:txBody>
      </p:sp>
    </p:spTree>
    <p:extLst>
      <p:ext uri="{BB962C8B-B14F-4D97-AF65-F5344CB8AC3E}">
        <p14:creationId xmlns:p14="http://schemas.microsoft.com/office/powerpoint/2010/main" val="33792324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Programming Tips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534400" cy="4525963"/>
          </a:xfrm>
        </p:spPr>
        <p:txBody>
          <a:bodyPr/>
          <a:lstStyle/>
          <a:p>
            <a:r>
              <a:rPr lang="en-US" dirty="0"/>
              <a:t>Build things up from small parts first</a:t>
            </a:r>
          </a:p>
          <a:p>
            <a:pPr lvl="1"/>
            <a:r>
              <a:rPr lang="en-US" dirty="0" smtClean="0"/>
              <a:t>Test </a:t>
            </a:r>
            <a:r>
              <a:rPr lang="en-US" dirty="0"/>
              <a:t>things inside </a:t>
            </a:r>
            <a:r>
              <a:rPr lang="en-US" dirty="0" smtClean="0"/>
              <a:t>console one </a:t>
            </a:r>
            <a:r>
              <a:rPr lang="en-US" dirty="0"/>
              <a:t>piece at a </a:t>
            </a:r>
            <a:r>
              <a:rPr lang="en-US" dirty="0" smtClean="0"/>
              <a:t>time</a:t>
            </a:r>
          </a:p>
          <a:p>
            <a:pPr lvl="1"/>
            <a:r>
              <a:rPr lang="en-US" dirty="0" smtClean="0"/>
              <a:t>Then put together into actual code</a:t>
            </a:r>
            <a:endParaRPr lang="en-US" dirty="0"/>
          </a:p>
          <a:p>
            <a:r>
              <a:rPr lang="en-US" dirty="0" smtClean="0"/>
              <a:t>Learn how to lookup APIs</a:t>
            </a:r>
          </a:p>
          <a:p>
            <a:pPr lvl="1"/>
            <a:r>
              <a:rPr lang="en-US" sz="2400" dirty="0" smtClean="0">
                <a:hlinkClick r:id="rId2"/>
              </a:rPr>
              <a:t>http</a:t>
            </a:r>
            <a:r>
              <a:rPr lang="en-US" sz="2400" dirty="0">
                <a:hlinkClick r:id="rId2"/>
              </a:rPr>
              <a:t>://www.w3schools.com/jsref/</a:t>
            </a:r>
            <a:endParaRPr lang="en-US" sz="2400" dirty="0"/>
          </a:p>
          <a:p>
            <a:pPr lvl="1"/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developer.mozilla.org/en-US/docs/Web/API/Node</a:t>
            </a:r>
            <a:endParaRPr lang="en-US" dirty="0"/>
          </a:p>
          <a:p>
            <a:r>
              <a:rPr lang="en-US" dirty="0"/>
              <a:t>Look things up on Google</a:t>
            </a:r>
          </a:p>
          <a:p>
            <a:r>
              <a:rPr lang="en-US" dirty="0"/>
              <a:t>Look things up on </a:t>
            </a:r>
            <a:r>
              <a:rPr lang="en-US" dirty="0" err="1" smtClean="0"/>
              <a:t>StackOverflow</a:t>
            </a:r>
            <a:endParaRPr lang="en-US" dirty="0" smtClean="0"/>
          </a:p>
          <a:p>
            <a:r>
              <a:rPr lang="en-US" dirty="0" smtClean="0"/>
              <a:t>Save early, save often (revision control)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59795417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Questions So Far?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5701636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Graphical User Interfaces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05800" cy="4525963"/>
          </a:xfrm>
        </p:spPr>
        <p:txBody>
          <a:bodyPr/>
          <a:lstStyle/>
          <a:p>
            <a:r>
              <a:rPr lang="en-US" dirty="0" smtClean="0"/>
              <a:t>A lot of what we just talked about is true </a:t>
            </a:r>
            <a:br>
              <a:rPr lang="en-US" dirty="0" smtClean="0"/>
            </a:br>
            <a:r>
              <a:rPr lang="en-US" dirty="0" smtClean="0"/>
              <a:t>for almost all Graphical User Interfaces</a:t>
            </a:r>
          </a:p>
          <a:p>
            <a:pPr lvl="1"/>
            <a:r>
              <a:rPr lang="en-US" dirty="0" smtClean="0"/>
              <a:t>Windows / Mac, Android / iOS, Web</a:t>
            </a:r>
          </a:p>
          <a:p>
            <a:r>
              <a:rPr lang="en-US" dirty="0" smtClean="0"/>
              <a:t>Today, general </a:t>
            </a:r>
            <a:r>
              <a:rPr lang="en-US" dirty="0"/>
              <a:t>principles and </a:t>
            </a:r>
            <a:r>
              <a:rPr lang="en-US" dirty="0" smtClean="0"/>
              <a:t>organization of </a:t>
            </a:r>
            <a:r>
              <a:rPr lang="en-US" dirty="0"/>
              <a:t>GUIs</a:t>
            </a:r>
          </a:p>
          <a:p>
            <a:pPr lvl="1"/>
            <a:r>
              <a:rPr lang="en-US" dirty="0"/>
              <a:t>Help you understand how to think </a:t>
            </a:r>
            <a:r>
              <a:rPr lang="en-US" dirty="0" smtClean="0"/>
              <a:t>like </a:t>
            </a:r>
            <a:r>
              <a:rPr lang="en-US" dirty="0" err="1" smtClean="0"/>
              <a:t>CompSci</a:t>
            </a:r>
            <a:endParaRPr lang="en-US" dirty="0" smtClean="0"/>
          </a:p>
          <a:p>
            <a:pPr lvl="1"/>
            <a:r>
              <a:rPr lang="en-US" dirty="0" smtClean="0"/>
              <a:t>Clearer mental model of underlying internals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Will help if you do prototyping on another platform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(PUI) Will </a:t>
            </a:r>
            <a:r>
              <a:rPr lang="en-US" dirty="0"/>
              <a:t>help you talk with </a:t>
            </a:r>
            <a:r>
              <a:rPr lang="en-US" dirty="0" smtClean="0"/>
              <a:t>developers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(SSUI) Will help you understand more of the internals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86464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528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How are GUIs (roughly) Organized?</a:t>
            </a:r>
          </a:p>
        </p:txBody>
      </p:sp>
      <p:sp>
        <p:nvSpPr>
          <p:cNvPr id="8652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371600"/>
            <a:ext cx="8458200" cy="50720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 smtClean="0"/>
              <a:t>WIMP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Windows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Icons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Menus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Pointer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/>
              <a:t>User in charge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click anywhere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Can interact w/ any window</a:t>
            </a: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But internally</a:t>
            </a:r>
            <a:r>
              <a:rPr lang="en-US" dirty="0"/>
              <a:t>, how does </a:t>
            </a:r>
            <a:r>
              <a:rPr lang="en-US" dirty="0" smtClean="0"/>
              <a:t>a </a:t>
            </a:r>
            <a:r>
              <a:rPr lang="en-US" dirty="0"/>
              <a:t>GUI work</a:t>
            </a:r>
            <a:r>
              <a:rPr lang="en-US" dirty="0" smtClean="0"/>
              <a:t>?</a:t>
            </a:r>
          </a:p>
        </p:txBody>
      </p:sp>
      <p:pic>
        <p:nvPicPr>
          <p:cNvPr id="865285" name="Picture 5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181600" y="1219200"/>
            <a:ext cx="3886200" cy="35376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1857900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Rectangle 9"/>
          <p:cNvSpPr/>
          <p:nvPr/>
        </p:nvSpPr>
        <p:spPr>
          <a:xfrm>
            <a:off x="2590800" y="5295900"/>
            <a:ext cx="3962400" cy="5715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630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One Possibility for GUIs</a:t>
            </a:r>
            <a:endParaRPr lang="en-US" dirty="0"/>
          </a:p>
        </p:txBody>
      </p:sp>
      <p:sp>
        <p:nvSpPr>
          <p:cNvPr id="86630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458200" cy="5072062"/>
          </a:xfrm>
        </p:spPr>
        <p:txBody>
          <a:bodyPr/>
          <a:lstStyle/>
          <a:p>
            <a:r>
              <a:rPr lang="en-US" dirty="0"/>
              <a:t>This is how many people think GUIs are structured</a:t>
            </a:r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 smtClean="0"/>
              <a:t>Good </a:t>
            </a:r>
            <a:r>
              <a:rPr lang="en-US" dirty="0"/>
              <a:t>in that user interface cleanly separated from application (separation of concerns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That is, different functionality not intermingled in code</a:t>
            </a:r>
            <a:endParaRPr lang="en-US" dirty="0"/>
          </a:p>
        </p:txBody>
      </p:sp>
      <p:grpSp>
        <p:nvGrpSpPr>
          <p:cNvPr id="866308" name="Group 4"/>
          <p:cNvGrpSpPr>
            <a:grpSpLocks/>
          </p:cNvGrpSpPr>
          <p:nvPr/>
        </p:nvGrpSpPr>
        <p:grpSpPr bwMode="auto">
          <a:xfrm>
            <a:off x="1295400" y="2209799"/>
            <a:ext cx="6553200" cy="2667000"/>
            <a:chOff x="816" y="1728"/>
            <a:chExt cx="4128" cy="1680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866309" name="Rectangle 5"/>
            <p:cNvSpPr>
              <a:spLocks noChangeArrowheads="1"/>
            </p:cNvSpPr>
            <p:nvPr/>
          </p:nvSpPr>
          <p:spPr bwMode="auto">
            <a:xfrm>
              <a:off x="816" y="1728"/>
              <a:ext cx="4128" cy="1632"/>
            </a:xfrm>
            <a:prstGeom prst="rect">
              <a:avLst/>
            </a:prstGeom>
            <a:grpFill/>
            <a:ln w="38100">
              <a:solidFill>
                <a:schemeClr val="tx1"/>
              </a:solidFill>
              <a:miter lim="800000"/>
              <a:headEnd/>
              <a:tailEnd/>
            </a:ln>
          </p:spPr>
          <p:txBody>
            <a:bodyPr wrap="none" anchor="ctr"/>
            <a:lstStyle/>
            <a:p>
              <a:pPr algn="ctr" eaLnBrk="0" hangingPunct="0"/>
              <a:endParaRPr lang="en-US" sz="2400">
                <a:latin typeface="Times New Roman" pitchFamily="18" charset="0"/>
              </a:endParaRPr>
            </a:p>
          </p:txBody>
        </p:sp>
        <p:sp>
          <p:nvSpPr>
            <p:cNvPr id="866310" name="Line 6"/>
            <p:cNvSpPr>
              <a:spLocks noChangeShapeType="1"/>
            </p:cNvSpPr>
            <p:nvPr/>
          </p:nvSpPr>
          <p:spPr bwMode="auto">
            <a:xfrm>
              <a:off x="3888" y="1776"/>
              <a:ext cx="0" cy="1632"/>
            </a:xfrm>
            <a:prstGeom prst="line">
              <a:avLst/>
            </a:prstGeom>
            <a:grpFill/>
            <a:ln w="38100">
              <a:solidFill>
                <a:schemeClr val="tx1"/>
              </a:solidFill>
              <a:prstDash val="dash"/>
              <a:round/>
              <a:headEnd/>
              <a:tailEnd/>
            </a:ln>
            <a:extLst/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866311" name="Text Box 7"/>
            <p:cNvSpPr txBox="1">
              <a:spLocks noChangeArrowheads="1"/>
            </p:cNvSpPr>
            <p:nvPr/>
          </p:nvSpPr>
          <p:spPr bwMode="auto">
            <a:xfrm>
              <a:off x="1488" y="1912"/>
              <a:ext cx="1968" cy="13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4800" dirty="0" smtClean="0">
                  <a:latin typeface="Times New Roman" pitchFamily="18" charset="0"/>
                </a:rPr>
                <a:t>UI</a:t>
              </a:r>
            </a:p>
            <a:p>
              <a:pPr eaLnBrk="0" hangingPunct="0">
                <a:spcBef>
                  <a:spcPct val="50000"/>
                </a:spcBef>
              </a:pPr>
              <a:r>
                <a:rPr lang="en-US" sz="2300" dirty="0" smtClean="0">
                  <a:latin typeface="Times New Roman" pitchFamily="18" charset="0"/>
                </a:rPr>
                <a:t>graphics</a:t>
              </a:r>
              <a:br>
                <a:rPr lang="en-US" sz="2300" dirty="0" smtClean="0">
                  <a:latin typeface="Times New Roman" pitchFamily="18" charset="0"/>
                </a:rPr>
              </a:br>
              <a:r>
                <a:rPr lang="en-US" sz="2300" dirty="0" smtClean="0">
                  <a:latin typeface="Times New Roman" pitchFamily="18" charset="0"/>
                </a:rPr>
                <a:t>layout</a:t>
              </a:r>
              <a:br>
                <a:rPr lang="en-US" sz="2300" dirty="0" smtClean="0">
                  <a:latin typeface="Times New Roman" pitchFamily="18" charset="0"/>
                </a:rPr>
              </a:br>
              <a:r>
                <a:rPr lang="en-US" sz="2300" dirty="0" smtClean="0">
                  <a:latin typeface="Times New Roman" pitchFamily="18" charset="0"/>
                </a:rPr>
                <a:t>mouse / keyboard</a:t>
              </a:r>
              <a:endParaRPr lang="en-US" sz="2300" dirty="0">
                <a:latin typeface="Times New Roman" pitchFamily="18" charset="0"/>
              </a:endParaRPr>
            </a:p>
          </p:txBody>
        </p:sp>
        <p:sp>
          <p:nvSpPr>
            <p:cNvPr id="866312" name="Text Box 8"/>
            <p:cNvSpPr txBox="1">
              <a:spLocks noChangeArrowheads="1"/>
            </p:cNvSpPr>
            <p:nvPr/>
          </p:nvSpPr>
          <p:spPr bwMode="auto">
            <a:xfrm>
              <a:off x="3936" y="1912"/>
              <a:ext cx="960" cy="1304"/>
            </a:xfrm>
            <a:prstGeom prst="rect">
              <a:avLst/>
            </a:prstGeom>
            <a:grpFill/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/>
            <a:p>
              <a:pPr eaLnBrk="0" hangingPunct="0">
                <a:spcBef>
                  <a:spcPct val="50000"/>
                </a:spcBef>
              </a:pPr>
              <a:r>
                <a:rPr lang="en-US" sz="4800" dirty="0" err="1" smtClean="0">
                  <a:latin typeface="Times New Roman" pitchFamily="18" charset="0"/>
                </a:rPr>
                <a:t>Appl</a:t>
              </a:r>
              <a:endParaRPr lang="en-US" sz="4800" dirty="0" smtClean="0">
                <a:latin typeface="Times New Roman" pitchFamily="18" charset="0"/>
              </a:endParaRPr>
            </a:p>
            <a:p>
              <a:pPr eaLnBrk="0" hangingPunct="0">
                <a:spcBef>
                  <a:spcPct val="50000"/>
                </a:spcBef>
              </a:pPr>
              <a:r>
                <a:rPr lang="en-US" sz="2300" dirty="0" smtClean="0">
                  <a:latin typeface="Times New Roman" pitchFamily="18" charset="0"/>
                </a:rPr>
                <a:t>data </a:t>
              </a:r>
              <a:r>
                <a:rPr lang="en-US" sz="2300" dirty="0" err="1" smtClean="0">
                  <a:latin typeface="Times New Roman" pitchFamily="18" charset="0"/>
                </a:rPr>
                <a:t>networkingbiz</a:t>
              </a:r>
              <a:r>
                <a:rPr lang="en-US" sz="2300" dirty="0" smtClean="0">
                  <a:latin typeface="Times New Roman" pitchFamily="18" charset="0"/>
                </a:rPr>
                <a:t> logic</a:t>
              </a:r>
              <a:endParaRPr lang="en-US" sz="2300" dirty="0">
                <a:latin typeface="Times New Roman" pitchFamily="18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240296209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733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Possibility</a:t>
            </a:r>
          </a:p>
        </p:txBody>
      </p:sp>
      <p:sp>
        <p:nvSpPr>
          <p:cNvPr id="86733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Can break this down </a:t>
            </a:r>
            <a:r>
              <a:rPr lang="en-US" dirty="0" smtClean="0"/>
              <a:t>further</a:t>
            </a:r>
          </a:p>
          <a:p>
            <a:pPr lvl="1"/>
            <a:r>
              <a:rPr lang="en-US" dirty="0" smtClean="0"/>
              <a:t>Imagine UI Core is the engine that makes it all work</a:t>
            </a:r>
            <a:endParaRPr lang="en-US" dirty="0"/>
          </a:p>
        </p:txBody>
      </p:sp>
      <p:sp>
        <p:nvSpPr>
          <p:cNvPr id="867337" name="Rectangle 9"/>
          <p:cNvSpPr>
            <a:spLocks noChangeArrowheads="1"/>
          </p:cNvSpPr>
          <p:nvPr/>
        </p:nvSpPr>
        <p:spPr bwMode="auto">
          <a:xfrm>
            <a:off x="1295400" y="2895600"/>
            <a:ext cx="6553200" cy="2590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867338" name="Line 10"/>
          <p:cNvSpPr>
            <a:spLocks noChangeShapeType="1"/>
          </p:cNvSpPr>
          <p:nvPr/>
        </p:nvSpPr>
        <p:spPr bwMode="auto">
          <a:xfrm>
            <a:off x="6172200" y="2971800"/>
            <a:ext cx="0" cy="2590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7339" name="Text Box 11"/>
          <p:cNvSpPr txBox="1">
            <a:spLocks noChangeArrowheads="1"/>
          </p:cNvSpPr>
          <p:nvPr/>
        </p:nvSpPr>
        <p:spPr bwMode="auto">
          <a:xfrm>
            <a:off x="6248400" y="3733800"/>
            <a:ext cx="1524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>
                <a:latin typeface="Times New Roman" pitchFamily="18" charset="0"/>
              </a:rPr>
              <a:t>Appl</a:t>
            </a:r>
          </a:p>
        </p:txBody>
      </p:sp>
      <p:sp>
        <p:nvSpPr>
          <p:cNvPr id="867340" name="Line 12"/>
          <p:cNvSpPr>
            <a:spLocks noChangeShapeType="1"/>
          </p:cNvSpPr>
          <p:nvPr/>
        </p:nvSpPr>
        <p:spPr bwMode="auto">
          <a:xfrm>
            <a:off x="4267200" y="28956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7341" name="Line 13"/>
          <p:cNvSpPr>
            <a:spLocks noChangeShapeType="1"/>
          </p:cNvSpPr>
          <p:nvPr/>
        </p:nvSpPr>
        <p:spPr bwMode="auto">
          <a:xfrm>
            <a:off x="1295400" y="41910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7342" name="Text Box 14"/>
          <p:cNvSpPr txBox="1">
            <a:spLocks noChangeArrowheads="1"/>
          </p:cNvSpPr>
          <p:nvPr/>
        </p:nvSpPr>
        <p:spPr bwMode="auto">
          <a:xfrm>
            <a:off x="1295400" y="3200400"/>
            <a:ext cx="29718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>
                <a:latin typeface="Times New Roman" pitchFamily="18" charset="0"/>
              </a:rPr>
              <a:t>Input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867343" name="Text Box 15"/>
          <p:cNvSpPr txBox="1">
            <a:spLocks noChangeArrowheads="1"/>
          </p:cNvSpPr>
          <p:nvPr/>
        </p:nvSpPr>
        <p:spPr bwMode="auto">
          <a:xfrm>
            <a:off x="1295400" y="4495800"/>
            <a:ext cx="29718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>
                <a:latin typeface="Times New Roman" pitchFamily="18" charset="0"/>
              </a:rPr>
              <a:t>Output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867344" name="Text Box 16"/>
          <p:cNvSpPr txBox="1">
            <a:spLocks noChangeArrowheads="1"/>
          </p:cNvSpPr>
          <p:nvPr/>
        </p:nvSpPr>
        <p:spPr bwMode="auto">
          <a:xfrm>
            <a:off x="4267200" y="3551872"/>
            <a:ext cx="1905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dirty="0" smtClean="0">
                <a:latin typeface="Times New Roman" pitchFamily="18" charset="0"/>
              </a:rPr>
              <a:t>App</a:t>
            </a:r>
            <a:endParaRPr lang="en-US" sz="4800" dirty="0">
              <a:latin typeface="Times New Roman" pitchFamily="18" charset="0"/>
            </a:endParaRPr>
          </a:p>
          <a:p>
            <a:pPr algn="ctr" eaLnBrk="0" hangingPunct="0">
              <a:spcBef>
                <a:spcPct val="50000"/>
              </a:spcBef>
            </a:pPr>
            <a:r>
              <a:rPr lang="en-US" sz="3600" dirty="0" smtClean="0">
                <a:latin typeface="Times New Roman" pitchFamily="18" charset="0"/>
              </a:rPr>
              <a:t>Interface</a:t>
            </a:r>
            <a:endParaRPr lang="en-US" sz="4800" dirty="0">
              <a:latin typeface="Times New Roman" pitchFamily="18" charset="0"/>
            </a:endParaRPr>
          </a:p>
        </p:txBody>
      </p:sp>
      <p:sp>
        <p:nvSpPr>
          <p:cNvPr id="867345" name="Oval 17"/>
          <p:cNvSpPr>
            <a:spLocks noChangeArrowheads="1"/>
          </p:cNvSpPr>
          <p:nvPr/>
        </p:nvSpPr>
        <p:spPr bwMode="auto">
          <a:xfrm>
            <a:off x="3886200" y="3810000"/>
            <a:ext cx="7620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</a:rPr>
              <a:t>UI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63983082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835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Another Possibility</a:t>
            </a:r>
          </a:p>
        </p:txBody>
      </p:sp>
      <p:sp>
        <p:nvSpPr>
          <p:cNvPr id="86835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Basic </a:t>
            </a:r>
            <a:r>
              <a:rPr lang="en-US" dirty="0" smtClean="0"/>
              <a:t>flow in this model</a:t>
            </a:r>
            <a:endParaRPr lang="en-US" dirty="0"/>
          </a:p>
        </p:txBody>
      </p:sp>
      <p:sp>
        <p:nvSpPr>
          <p:cNvPr id="868356" name="Rectangle 4"/>
          <p:cNvSpPr>
            <a:spLocks noChangeArrowheads="1"/>
          </p:cNvSpPr>
          <p:nvPr/>
        </p:nvSpPr>
        <p:spPr bwMode="auto">
          <a:xfrm>
            <a:off x="1295400" y="2895600"/>
            <a:ext cx="6553200" cy="2590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miter lim="800000"/>
            <a:headEnd/>
            <a:tailEnd/>
          </a:ln>
        </p:spPr>
        <p:txBody>
          <a:bodyPr wrap="none" anchor="ctr"/>
          <a:lstStyle/>
          <a:p>
            <a:pPr algn="ctr" eaLnBrk="0" hangingPunct="0"/>
            <a:endParaRPr lang="en-US" sz="2400">
              <a:latin typeface="Times New Roman" pitchFamily="18" charset="0"/>
            </a:endParaRPr>
          </a:p>
        </p:txBody>
      </p:sp>
      <p:sp>
        <p:nvSpPr>
          <p:cNvPr id="868358" name="Line 6"/>
          <p:cNvSpPr>
            <a:spLocks noChangeShapeType="1"/>
          </p:cNvSpPr>
          <p:nvPr/>
        </p:nvSpPr>
        <p:spPr bwMode="auto">
          <a:xfrm>
            <a:off x="6172200" y="2971800"/>
            <a:ext cx="0" cy="2590800"/>
          </a:xfrm>
          <a:prstGeom prst="line">
            <a:avLst/>
          </a:prstGeom>
          <a:noFill/>
          <a:ln w="38100">
            <a:solidFill>
              <a:schemeClr val="tx1"/>
            </a:solidFill>
            <a:prstDash val="dash"/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8359" name="Text Box 7"/>
          <p:cNvSpPr txBox="1">
            <a:spLocks noChangeArrowheads="1"/>
          </p:cNvSpPr>
          <p:nvPr/>
        </p:nvSpPr>
        <p:spPr bwMode="auto">
          <a:xfrm>
            <a:off x="6248400" y="3733800"/>
            <a:ext cx="15240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>
                <a:latin typeface="Times New Roman" pitchFamily="18" charset="0"/>
              </a:rPr>
              <a:t>Appl</a:t>
            </a:r>
          </a:p>
        </p:txBody>
      </p:sp>
      <p:sp>
        <p:nvSpPr>
          <p:cNvPr id="868360" name="Line 8"/>
          <p:cNvSpPr>
            <a:spLocks noChangeShapeType="1"/>
          </p:cNvSpPr>
          <p:nvPr/>
        </p:nvSpPr>
        <p:spPr bwMode="auto">
          <a:xfrm>
            <a:off x="4267200" y="2895600"/>
            <a:ext cx="0" cy="259080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8361" name="Line 9"/>
          <p:cNvSpPr>
            <a:spLocks noChangeShapeType="1"/>
          </p:cNvSpPr>
          <p:nvPr/>
        </p:nvSpPr>
        <p:spPr bwMode="auto">
          <a:xfrm>
            <a:off x="1295400" y="4191000"/>
            <a:ext cx="2971800" cy="0"/>
          </a:xfrm>
          <a:prstGeom prst="line">
            <a:avLst/>
          </a:prstGeom>
          <a:noFill/>
          <a:ln w="9525">
            <a:solidFill>
              <a:schemeClr val="tx1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noFill/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68362" name="Text Box 10"/>
          <p:cNvSpPr txBox="1">
            <a:spLocks noChangeArrowheads="1"/>
          </p:cNvSpPr>
          <p:nvPr/>
        </p:nvSpPr>
        <p:spPr bwMode="auto">
          <a:xfrm>
            <a:off x="1295400" y="3200400"/>
            <a:ext cx="2971800" cy="823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>
                <a:latin typeface="Times New Roman" pitchFamily="18" charset="0"/>
              </a:rPr>
              <a:t>Input</a:t>
            </a:r>
            <a:endParaRPr lang="en-US" sz="2400">
              <a:latin typeface="Times New Roman" pitchFamily="18" charset="0"/>
            </a:endParaRPr>
          </a:p>
        </p:txBody>
      </p:sp>
      <p:sp>
        <p:nvSpPr>
          <p:cNvPr id="868363" name="Text Box 11"/>
          <p:cNvSpPr txBox="1">
            <a:spLocks noChangeArrowheads="1"/>
          </p:cNvSpPr>
          <p:nvPr/>
        </p:nvSpPr>
        <p:spPr bwMode="auto">
          <a:xfrm>
            <a:off x="1447800" y="4495800"/>
            <a:ext cx="2667000" cy="8239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4800" dirty="0">
                <a:latin typeface="Times New Roman" pitchFamily="18" charset="0"/>
              </a:rPr>
              <a:t>Output</a:t>
            </a:r>
            <a:endParaRPr lang="en-US" sz="2400" dirty="0">
              <a:latin typeface="Times New Roman" pitchFamily="18" charset="0"/>
            </a:endParaRPr>
          </a:p>
        </p:txBody>
      </p:sp>
      <p:sp>
        <p:nvSpPr>
          <p:cNvPr id="868364" name="Text Box 12"/>
          <p:cNvSpPr txBox="1">
            <a:spLocks noChangeArrowheads="1"/>
          </p:cNvSpPr>
          <p:nvPr/>
        </p:nvSpPr>
        <p:spPr bwMode="auto">
          <a:xfrm>
            <a:off x="4267200" y="3551872"/>
            <a:ext cx="1905000" cy="147732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App</a:t>
            </a:r>
          </a:p>
          <a:p>
            <a:pPr algn="ctr" eaLnBrk="0" hangingPunct="0">
              <a:spcBef>
                <a:spcPct val="50000"/>
              </a:spcBef>
            </a:pPr>
            <a:r>
              <a:rPr lang="en-US" sz="3600" dirty="0">
                <a:latin typeface="Times New Roman" pitchFamily="18" charset="0"/>
              </a:rPr>
              <a:t>Interface</a:t>
            </a:r>
          </a:p>
        </p:txBody>
      </p:sp>
      <p:sp>
        <p:nvSpPr>
          <p:cNvPr id="868365" name="Oval 13"/>
          <p:cNvSpPr>
            <a:spLocks noChangeArrowheads="1"/>
          </p:cNvSpPr>
          <p:nvPr/>
        </p:nvSpPr>
        <p:spPr bwMode="auto">
          <a:xfrm>
            <a:off x="3886200" y="3810000"/>
            <a:ext cx="7620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endParaRPr lang="en-US"/>
          </a:p>
        </p:txBody>
      </p:sp>
      <p:sp>
        <p:nvSpPr>
          <p:cNvPr id="868357" name="AutoShape 5"/>
          <p:cNvSpPr>
            <a:spLocks noChangeArrowheads="1"/>
          </p:cNvSpPr>
          <p:nvPr/>
        </p:nvSpPr>
        <p:spPr bwMode="auto">
          <a:xfrm>
            <a:off x="1981200" y="3276600"/>
            <a:ext cx="5715000" cy="2057400"/>
          </a:xfrm>
          <a:prstGeom prst="curvedLeftArrow">
            <a:avLst>
              <a:gd name="adj1" fmla="val 20000"/>
              <a:gd name="adj2" fmla="val 40000"/>
              <a:gd name="adj3" fmla="val 92593"/>
            </a:avLst>
          </a:prstGeom>
          <a:noFill/>
          <a:ln w="12700">
            <a:solidFill>
              <a:schemeClr val="tx1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5" name="Oval 17"/>
          <p:cNvSpPr>
            <a:spLocks noChangeArrowheads="1"/>
          </p:cNvSpPr>
          <p:nvPr/>
        </p:nvSpPr>
        <p:spPr bwMode="auto">
          <a:xfrm>
            <a:off x="3886200" y="3810000"/>
            <a:ext cx="762000" cy="7620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chemeClr val="tx1"/>
            </a:solidFill>
            <a:round/>
            <a:headEnd/>
            <a:tailEnd/>
          </a:ln>
        </p:spPr>
        <p:txBody>
          <a:bodyPr wrap="none" anchor="ctr"/>
          <a:lstStyle/>
          <a:p>
            <a:pPr algn="ctr" eaLnBrk="0" hangingPunct="0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</a:rPr>
              <a:t>UI</a:t>
            </a:r>
          </a:p>
          <a:p>
            <a:pPr algn="ctr" eaLnBrk="0" hangingPunct="0">
              <a:lnSpc>
                <a:spcPct val="90000"/>
              </a:lnSpc>
            </a:pPr>
            <a:r>
              <a:rPr lang="en-US" sz="2400" dirty="0">
                <a:latin typeface="Times New Roman" pitchFamily="18" charset="0"/>
              </a:rPr>
              <a:t>Core</a:t>
            </a:r>
          </a:p>
        </p:txBody>
      </p:sp>
    </p:spTree>
    <p:extLst>
      <p:ext uri="{BB962C8B-B14F-4D97-AF65-F5344CB8AC3E}">
        <p14:creationId xmlns:p14="http://schemas.microsoft.com/office/powerpoint/2010/main" val="63580679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Background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Why </a:t>
            </a:r>
            <a:r>
              <a:rPr lang="en-US" dirty="0" smtClean="0"/>
              <a:t>learn HTML + CSS + JavaScript?</a:t>
            </a:r>
            <a:endParaRPr lang="en-US" dirty="0"/>
          </a:p>
          <a:p>
            <a:pPr lvl="1"/>
            <a:r>
              <a:rPr lang="en-US" dirty="0"/>
              <a:t>Harder to do rapid prototyping</a:t>
            </a:r>
          </a:p>
          <a:p>
            <a:pPr lvl="1"/>
            <a:r>
              <a:rPr lang="en-US" dirty="0"/>
              <a:t>Messy, </a:t>
            </a:r>
            <a:r>
              <a:rPr lang="en-US" dirty="0" smtClean="0"/>
              <a:t>harder </a:t>
            </a:r>
            <a:r>
              <a:rPr lang="en-US" dirty="0"/>
              <a:t>to do debugging, lots of gotchas </a:t>
            </a:r>
            <a:r>
              <a:rPr lang="en-US" dirty="0" smtClean="0"/>
              <a:t>too</a:t>
            </a:r>
          </a:p>
          <a:p>
            <a:pPr lvl="1"/>
            <a:r>
              <a:rPr lang="en-US" dirty="0" smtClean="0"/>
              <a:t>Evolved from a way to represent documents to </a:t>
            </a:r>
            <a:br>
              <a:rPr lang="en-US" dirty="0" smtClean="0"/>
            </a:br>
            <a:r>
              <a:rPr lang="en-US" dirty="0" smtClean="0"/>
              <a:t>supporting full-scale networked applications</a:t>
            </a:r>
            <a:endParaRPr lang="en-US" dirty="0"/>
          </a:p>
          <a:p>
            <a:r>
              <a:rPr lang="en-US" dirty="0" smtClean="0"/>
              <a:t>…but, alumni feedback</a:t>
            </a:r>
          </a:p>
          <a:p>
            <a:pPr lvl="1"/>
            <a:r>
              <a:rPr lang="en-US" dirty="0" smtClean="0"/>
              <a:t>Often </a:t>
            </a:r>
            <a:r>
              <a:rPr lang="en-US" dirty="0"/>
              <a:t>requested in alumni </a:t>
            </a:r>
            <a:r>
              <a:rPr lang="en-US" dirty="0" smtClean="0"/>
              <a:t>surveys</a:t>
            </a:r>
          </a:p>
          <a:p>
            <a:pPr lvl="1"/>
            <a:r>
              <a:rPr lang="en-US" dirty="0" smtClean="0"/>
              <a:t>Informal conversations with alumni too</a:t>
            </a:r>
            <a:endParaRPr lang="en-US" dirty="0"/>
          </a:p>
          <a:p>
            <a:pPr lvl="1"/>
            <a:r>
              <a:rPr lang="en-US" dirty="0" smtClean="0"/>
              <a:t>Good for </a:t>
            </a:r>
            <a:r>
              <a:rPr lang="en-US" dirty="0"/>
              <a:t>your portfolios and skill </a:t>
            </a:r>
            <a:r>
              <a:rPr lang="en-US" dirty="0" smtClean="0"/>
              <a:t>set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03033341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1981200" y="3901440"/>
            <a:ext cx="1295400" cy="457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5" name="Rectangle 4"/>
          <p:cNvSpPr/>
          <p:nvPr/>
        </p:nvSpPr>
        <p:spPr>
          <a:xfrm>
            <a:off x="1386840" y="3025140"/>
            <a:ext cx="2057400" cy="4572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425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Some Early GUIs were built this way</a:t>
            </a:r>
          </a:p>
        </p:txBody>
      </p:sp>
      <p:sp>
        <p:nvSpPr>
          <p:cNvPr id="86425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Early GUIs tried this, didn’t </a:t>
            </a:r>
            <a:r>
              <a:rPr lang="en-US" dirty="0"/>
              <a:t>work </a:t>
            </a:r>
            <a:r>
              <a:rPr lang="en-US" dirty="0" smtClean="0"/>
              <a:t>well </a:t>
            </a:r>
            <a:r>
              <a:rPr lang="en-US" dirty="0"/>
              <a:t>in practice</a:t>
            </a:r>
          </a:p>
          <a:p>
            <a:pPr lvl="1"/>
            <a:r>
              <a:rPr lang="en-US" dirty="0"/>
              <a:t>Unwieldy to manage all </a:t>
            </a:r>
            <a:r>
              <a:rPr lang="en-US" dirty="0" smtClean="0"/>
              <a:t>input </a:t>
            </a:r>
            <a:r>
              <a:rPr lang="en-US" dirty="0"/>
              <a:t>in one place in </a:t>
            </a:r>
            <a:br>
              <a:rPr lang="en-US" dirty="0"/>
            </a:br>
            <a:r>
              <a:rPr lang="en-US" dirty="0" smtClean="0"/>
              <a:t>code</a:t>
            </a:r>
            <a:r>
              <a:rPr lang="en-US" dirty="0"/>
              <a:t>, all output in </a:t>
            </a:r>
            <a:r>
              <a:rPr lang="en-US" dirty="0" smtClean="0"/>
              <a:t>another (hard </a:t>
            </a:r>
            <a:r>
              <a:rPr lang="en-US" dirty="0"/>
              <a:t>to understand)</a:t>
            </a:r>
          </a:p>
          <a:p>
            <a:pPr lvl="1"/>
            <a:r>
              <a:rPr lang="en-US" dirty="0" smtClean="0"/>
              <a:t>Tight coupling: Changing UI requires changing </a:t>
            </a:r>
            <a:r>
              <a:rPr lang="en-US" dirty="0"/>
              <a:t>input code </a:t>
            </a:r>
            <a:r>
              <a:rPr lang="en-US" u="sng" dirty="0"/>
              <a:t>and</a:t>
            </a:r>
            <a:r>
              <a:rPr lang="en-US" dirty="0"/>
              <a:t> output code (error </a:t>
            </a:r>
            <a:r>
              <a:rPr lang="en-US" dirty="0" smtClean="0"/>
              <a:t>prone, hard to modify)</a:t>
            </a:r>
            <a:endParaRPr lang="en-US" dirty="0"/>
          </a:p>
          <a:p>
            <a:pPr lvl="1"/>
            <a:r>
              <a:rPr lang="en-US" dirty="0" smtClean="0"/>
              <a:t>Not </a:t>
            </a:r>
            <a:r>
              <a:rPr lang="en-US" dirty="0"/>
              <a:t>modular: no easy way to reuse code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(</a:t>
            </a:r>
            <a:r>
              <a:rPr lang="en-US" dirty="0"/>
              <a:t>error prone, </a:t>
            </a:r>
            <a:r>
              <a:rPr lang="en-US" dirty="0" smtClean="0"/>
              <a:t>time consuming) </a:t>
            </a:r>
          </a:p>
          <a:p>
            <a:pPr lvl="1"/>
            <a:endParaRPr lang="en-US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09800" y="4798059"/>
            <a:ext cx="5108575" cy="210722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904236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6035040" y="2179320"/>
            <a:ext cx="2286000" cy="5334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86937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Desirable Programming Properties</a:t>
            </a:r>
            <a:endParaRPr lang="en-US" dirty="0"/>
          </a:p>
        </p:txBody>
      </p:sp>
      <p:sp>
        <p:nvSpPr>
          <p:cNvPr id="869379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Easy to understand</a:t>
            </a:r>
          </a:p>
          <a:p>
            <a:r>
              <a:rPr lang="en-US" dirty="0"/>
              <a:t>Easy to modify (not error </a:t>
            </a:r>
            <a:r>
              <a:rPr lang="en-US" dirty="0" smtClean="0"/>
              <a:t>prone, loose coupling)</a:t>
            </a:r>
            <a:endParaRPr lang="en-US" dirty="0"/>
          </a:p>
          <a:p>
            <a:r>
              <a:rPr lang="en-US" dirty="0"/>
              <a:t>Easy to reuse</a:t>
            </a:r>
          </a:p>
          <a:p>
            <a:r>
              <a:rPr lang="en-US" dirty="0"/>
              <a:t>Clean and higher-level </a:t>
            </a:r>
            <a:r>
              <a:rPr lang="en-US" dirty="0" smtClean="0"/>
              <a:t>abstractions</a:t>
            </a:r>
            <a:endParaRPr lang="en-US" dirty="0"/>
          </a:p>
          <a:p>
            <a:endParaRPr lang="en-US" dirty="0"/>
          </a:p>
          <a:p>
            <a:r>
              <a:rPr lang="en-US" dirty="0"/>
              <a:t>These are properties that programmers like </a:t>
            </a:r>
            <a:br>
              <a:rPr lang="en-US" dirty="0"/>
            </a:br>
            <a:r>
              <a:rPr lang="en-US" dirty="0"/>
              <a:t>in general for all source </a:t>
            </a:r>
            <a:r>
              <a:rPr lang="en-US" dirty="0" smtClean="0"/>
              <a:t>code</a:t>
            </a:r>
          </a:p>
          <a:p>
            <a:pPr lvl="1"/>
            <a:r>
              <a:rPr lang="en-US" dirty="0" smtClean="0"/>
              <a:t>In our case, source code == HTML, CSS, JavaScript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8505593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5128260"/>
            <a:ext cx="9144000" cy="1729740"/>
          </a:xfrm>
          <a:prstGeom prst="rect">
            <a:avLst/>
          </a:prstGeom>
          <a:solidFill>
            <a:srgbClr val="E4E0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7680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 #</a:t>
            </a:r>
            <a:r>
              <a:rPr lang="en-US" dirty="0" smtClean="0"/>
              <a:t>1</a:t>
            </a:r>
            <a:br>
              <a:rPr lang="en-US" dirty="0" smtClean="0"/>
            </a:br>
            <a:r>
              <a:rPr lang="en-US" sz="3200" dirty="0" smtClean="0"/>
              <a:t>Object-based Organization</a:t>
            </a:r>
            <a:endParaRPr lang="en-US" sz="3200" dirty="0"/>
          </a:p>
        </p:txBody>
      </p:sp>
      <p:sp>
        <p:nvSpPr>
          <p:cNvPr id="768004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457200" y="1481138"/>
            <a:ext cx="8458200" cy="5148262"/>
          </a:xfrm>
        </p:spPr>
        <p:txBody>
          <a:bodyPr/>
          <a:lstStyle/>
          <a:p>
            <a:pPr>
              <a:lnSpc>
                <a:spcPct val="90000"/>
              </a:lnSpc>
            </a:pPr>
            <a:r>
              <a:rPr lang="en-US" dirty="0"/>
              <a:t>Every element on the screen is an object</a:t>
            </a:r>
          </a:p>
          <a:p>
            <a:pPr lvl="1">
              <a:lnSpc>
                <a:spcPct val="90000"/>
              </a:lnSpc>
            </a:pPr>
            <a:r>
              <a:rPr lang="en-US" dirty="0" smtClean="0"/>
              <a:t>Same </a:t>
            </a:r>
            <a:r>
              <a:rPr lang="en-US" dirty="0"/>
              <a:t>idea of </a:t>
            </a:r>
            <a:r>
              <a:rPr lang="en-US" dirty="0" smtClean="0"/>
              <a:t>input / output / </a:t>
            </a:r>
            <a:r>
              <a:rPr lang="en-US" dirty="0"/>
              <a:t>state, </a:t>
            </a:r>
            <a:r>
              <a:rPr lang="en-US" dirty="0" smtClean="0"/>
              <a:t>smaller granularity</a:t>
            </a: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sz="4400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 lvl="1">
              <a:lnSpc>
                <a:spcPct val="90000"/>
              </a:lnSpc>
            </a:pPr>
            <a:endParaRPr lang="en-US" dirty="0"/>
          </a:p>
          <a:p>
            <a:pPr>
              <a:lnSpc>
                <a:spcPct val="90000"/>
              </a:lnSpc>
            </a:pPr>
            <a:r>
              <a:rPr lang="en-US" dirty="0" smtClean="0"/>
              <a:t>Each </a:t>
            </a:r>
            <a:r>
              <a:rPr lang="en-US" dirty="0"/>
              <a:t>object has its own behaviors and states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Can draw itself </a:t>
            </a:r>
            <a:r>
              <a:rPr lang="en-US" dirty="0" smtClean="0"/>
              <a:t>(checkbox looks </a:t>
            </a:r>
            <a:r>
              <a:rPr lang="en-US" dirty="0"/>
              <a:t>like a </a:t>
            </a:r>
            <a:r>
              <a:rPr lang="en-US" dirty="0" smtClean="0"/>
              <a:t>checkbox)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Can </a:t>
            </a:r>
            <a:r>
              <a:rPr lang="en-US" dirty="0" smtClean="0"/>
              <a:t>handle its own input (checkbox can </a:t>
            </a:r>
            <a:r>
              <a:rPr lang="en-US" dirty="0"/>
              <a:t>handle </a:t>
            </a:r>
            <a:r>
              <a:rPr lang="en-US" dirty="0" smtClean="0"/>
              <a:t>presses)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/>
              <a:t>Has internal state </a:t>
            </a:r>
            <a:r>
              <a:rPr lang="en-US" dirty="0" smtClean="0"/>
              <a:t>(checkbox text, color, checked or not)</a:t>
            </a:r>
            <a:endParaRPr lang="en-US" dirty="0"/>
          </a:p>
        </p:txBody>
      </p:sp>
      <p:sp>
        <p:nvSpPr>
          <p:cNvPr id="768006" name="Oval 6"/>
          <p:cNvSpPr>
            <a:spLocks noChangeArrowheads="1"/>
          </p:cNvSpPr>
          <p:nvPr/>
        </p:nvSpPr>
        <p:spPr bwMode="auto">
          <a:xfrm>
            <a:off x="6629400" y="2438400"/>
            <a:ext cx="2362200" cy="23622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07" name="Line 7"/>
          <p:cNvSpPr>
            <a:spLocks noChangeShapeType="1"/>
          </p:cNvSpPr>
          <p:nvPr/>
        </p:nvSpPr>
        <p:spPr bwMode="auto">
          <a:xfrm>
            <a:off x="6705600" y="3581400"/>
            <a:ext cx="1371600" cy="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008" name="Line 8"/>
          <p:cNvSpPr>
            <a:spLocks noChangeShapeType="1"/>
          </p:cNvSpPr>
          <p:nvPr/>
        </p:nvSpPr>
        <p:spPr bwMode="auto">
          <a:xfrm>
            <a:off x="8077200" y="2514600"/>
            <a:ext cx="0" cy="2286000"/>
          </a:xfrm>
          <a:prstGeom prst="line">
            <a:avLst/>
          </a:prstGeom>
          <a:solidFill>
            <a:schemeClr val="accent1">
              <a:lumMod val="40000"/>
              <a:lumOff val="60000"/>
            </a:schemeClr>
          </a:solidFill>
          <a:ln w="38100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68009" name="Text Box 9"/>
          <p:cNvSpPr txBox="1">
            <a:spLocks noChangeArrowheads="1"/>
          </p:cNvSpPr>
          <p:nvPr/>
        </p:nvSpPr>
        <p:spPr bwMode="auto">
          <a:xfrm>
            <a:off x="6781800" y="2819400"/>
            <a:ext cx="11430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sz="3600" dirty="0">
                <a:latin typeface="+mj-lt"/>
              </a:rPr>
              <a:t>In</a:t>
            </a:r>
          </a:p>
        </p:txBody>
      </p:sp>
      <p:sp>
        <p:nvSpPr>
          <p:cNvPr id="768010" name="Text Box 10"/>
          <p:cNvSpPr txBox="1">
            <a:spLocks noChangeArrowheads="1"/>
          </p:cNvSpPr>
          <p:nvPr/>
        </p:nvSpPr>
        <p:spPr bwMode="auto">
          <a:xfrm>
            <a:off x="6781800" y="3733800"/>
            <a:ext cx="1143000" cy="641350"/>
          </a:xfrm>
          <a:prstGeom prst="rect">
            <a:avLst/>
          </a:prstGeom>
          <a:noFill/>
          <a:ln>
            <a:noFill/>
          </a:ln>
          <a:effectLst/>
        </p:spPr>
        <p:txBody>
          <a:bodyPr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sz="3600">
                <a:latin typeface="+mj-lt"/>
              </a:rPr>
              <a:t>Out</a:t>
            </a:r>
          </a:p>
        </p:txBody>
      </p:sp>
      <p:sp>
        <p:nvSpPr>
          <p:cNvPr id="768011" name="Oval 11"/>
          <p:cNvSpPr>
            <a:spLocks noChangeArrowheads="1"/>
          </p:cNvSpPr>
          <p:nvPr/>
        </p:nvSpPr>
        <p:spPr bwMode="auto">
          <a:xfrm>
            <a:off x="7924800" y="3429000"/>
            <a:ext cx="304800" cy="304800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8012" name="Text Box 12"/>
          <p:cNvSpPr txBox="1">
            <a:spLocks noChangeArrowheads="1"/>
          </p:cNvSpPr>
          <p:nvPr/>
        </p:nvSpPr>
        <p:spPr bwMode="auto">
          <a:xfrm>
            <a:off x="8071961" y="2819400"/>
            <a:ext cx="738664" cy="1371600"/>
          </a:xfrm>
          <a:prstGeom prst="rect">
            <a:avLst/>
          </a:prstGeom>
          <a:noFill/>
          <a:ln>
            <a:noFill/>
          </a:ln>
          <a:effectLst/>
        </p:spPr>
        <p:txBody>
          <a:bodyPr vert="eaVert">
            <a:spAutoFit/>
          </a:bodyPr>
          <a:lstStyle/>
          <a:p>
            <a:pPr algn="ctr" eaLnBrk="0" hangingPunct="0">
              <a:spcBef>
                <a:spcPct val="50000"/>
              </a:spcBef>
            </a:pPr>
            <a:r>
              <a:rPr kumimoji="1" lang="en-US" sz="3600">
                <a:latin typeface="+mj-lt"/>
              </a:rPr>
              <a:t>Appl</a:t>
            </a:r>
          </a:p>
        </p:txBody>
      </p:sp>
      <p:grpSp>
        <p:nvGrpSpPr>
          <p:cNvPr id="768022" name="Group 22"/>
          <p:cNvGrpSpPr>
            <a:grpSpLocks/>
          </p:cNvGrpSpPr>
          <p:nvPr/>
        </p:nvGrpSpPr>
        <p:grpSpPr bwMode="auto">
          <a:xfrm>
            <a:off x="1143000" y="2438400"/>
            <a:ext cx="5181600" cy="2362200"/>
            <a:chOff x="720" y="1536"/>
            <a:chExt cx="3264" cy="1488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768002" name="Rectangle 2"/>
            <p:cNvSpPr>
              <a:spLocks noChangeArrowheads="1"/>
            </p:cNvSpPr>
            <p:nvPr/>
          </p:nvSpPr>
          <p:spPr bwMode="auto">
            <a:xfrm>
              <a:off x="720" y="1536"/>
              <a:ext cx="3264" cy="1488"/>
            </a:xfrm>
            <a:prstGeom prst="rect">
              <a:avLst/>
            </a:prstGeom>
            <a:grpFill/>
            <a:ln w="9525">
              <a:solidFill>
                <a:srgbClr val="808080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68021" name="Text Box 21"/>
            <p:cNvSpPr txBox="1">
              <a:spLocks noChangeArrowheads="1"/>
            </p:cNvSpPr>
            <p:nvPr/>
          </p:nvSpPr>
          <p:spPr bwMode="auto">
            <a:xfrm>
              <a:off x="2370" y="1985"/>
              <a:ext cx="631" cy="192"/>
            </a:xfrm>
            <a:prstGeom prst="rect">
              <a:avLst/>
            </a:prstGeom>
            <a:grpFill/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12700">
                  <a:solidFill>
                    <a:srgbClr val="80808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1400">
                  <a:solidFill>
                    <a:srgbClr val="000000"/>
                  </a:solidFill>
                </a:rPr>
                <a:t>TextArea2</a:t>
              </a:r>
            </a:p>
          </p:txBody>
        </p:sp>
      </p:grpSp>
    </p:spTree>
    <p:controls>
      <mc:AlternateContent xmlns:mc="http://schemas.openxmlformats.org/markup-compatibility/2006">
        <mc:Choice xmlns:v="urn:schemas-microsoft-com:vml" Requires="v">
          <p:control spid="1034" name="CommandButton1" r:id="rId2" imgW="1828800" imgH="457200"/>
        </mc:Choice>
        <mc:Fallback>
          <p:control name="CommandButton1" r:id="rId2" imgW="1828800" imgH="457200">
            <p:pic>
              <p:nvPicPr>
                <p:cNvPr id="0" name="CommandButton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1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1600" y="2590800"/>
                  <a:ext cx="1828800" cy="4572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2700">
                      <a:noFill/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35" name="OptionButton1" r:id="rId3" imgW="1828800" imgH="304920"/>
        </mc:Choice>
        <mc:Fallback>
          <p:control name="OptionButton1" r:id="rId3" imgW="1828800" imgH="304920">
            <p:pic>
              <p:nvPicPr>
                <p:cNvPr id="0" name="OptionButton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1600" y="4114800"/>
                  <a:ext cx="1828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2700">
                      <a:noFill/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36" name="OptionButton2" r:id="rId4" imgW="1828800" imgH="304920"/>
        </mc:Choice>
        <mc:Fallback>
          <p:control name="OptionButton2" r:id="rId4" imgW="1828800" imgH="304920">
            <p:pic>
              <p:nvPicPr>
                <p:cNvPr id="0" name="OptionButton2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1600" y="4419600"/>
                  <a:ext cx="1828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2700">
                      <a:noFill/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37" name="TextBox1" r:id="rId5" imgW="1828800" imgH="304920"/>
        </mc:Choice>
        <mc:Fallback>
          <p:control name="TextBox1" r:id="rId5" imgW="1828800" imgH="304920">
            <p:pic>
              <p:nvPicPr>
                <p:cNvPr id="0" name="Text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3800" y="2590800"/>
                  <a:ext cx="1828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2700">
                      <a:noFill/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38" name="ListBox1" r:id="rId6" imgW="1828800" imgH="990720"/>
        </mc:Choice>
        <mc:Fallback>
          <p:control name="ListBox1" r:id="rId6" imgW="1828800" imgH="990720">
            <p:pic>
              <p:nvPicPr>
                <p:cNvPr id="0" name="List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733800" y="3124200"/>
                  <a:ext cx="1828800" cy="990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2700">
                      <a:noFill/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39" name="ComboBox1" r:id="rId7" imgW="1828800" imgH="304920"/>
        </mc:Choice>
        <mc:Fallback>
          <p:control name="ComboBox1" r:id="rId7" imgW="1828800" imgH="304920">
            <p:pic>
              <p:nvPicPr>
                <p:cNvPr id="0" name="Combo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5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1600" y="3200400"/>
                  <a:ext cx="1828800" cy="3048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2700">
                      <a:noFill/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40" name="ScrollBar1" r:id="rId8" imgW="228600" imgH="2133720"/>
        </mc:Choice>
        <mc:Fallback>
          <p:control name="ScrollBar1" r:id="rId8" imgW="228600" imgH="2133720">
            <p:pic>
              <p:nvPicPr>
                <p:cNvPr id="0" name="ScrollBar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6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3352800" y="2590800"/>
                  <a:ext cx="228600" cy="21336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2700">
                      <a:noFill/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  <mc:AlternateContent xmlns:mc="http://schemas.openxmlformats.org/markup-compatibility/2006">
        <mc:Choice xmlns:v="urn:schemas-microsoft-com:vml" Requires="v">
          <p:control spid="1041" name="CheckBox1" r:id="rId9" imgW="1828800" imgH="380880"/>
        </mc:Choice>
        <mc:Fallback>
          <p:control name="CheckBox1" r:id="rId9" imgW="1828800" imgH="380880">
            <p:pic>
              <p:nvPicPr>
                <p:cNvPr id="0" name="CheckBox1"/>
                <p:cNvPicPr preferRelativeResize="0">
                  <a:picLocks noChangeArrowheads="1" noChangeShapeType="1"/>
                </p:cNvPicPr>
                <p:nvPr/>
              </p:nvPicPr>
              <p:blipFill>
                <a:blip r:embed="rId17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1371600" y="3619500"/>
                  <a:ext cx="1828800" cy="381000"/>
                </a:xfrm>
                <a:prstGeom prst="rect">
                  <a:avLst/>
                </a:prstGeom>
                <a:noFill/>
                <a:ln>
                  <a:noFill/>
                </a:ln>
                <a:effectLst/>
                <a:extLst>
                  <a:ext uri="{909E8E84-426E-40DD-AFC4-6F175D3DCCD1}">
                    <a14:hiddenFill xmlns:a14="http://schemas.microsoft.com/office/drawing/2010/main">
                      <a:noFill/>
                    </a14:hiddenFill>
                  </a:ext>
                  <a:ext uri="{91240B29-F687-4F45-9708-019B960494DF}">
                    <a14:hiddenLine xmlns:a14="http://schemas.microsoft.com/office/drawing/2010/main" w="12700">
                      <a:noFill/>
                      <a:miter lim="800000"/>
                      <a:headEnd type="none" w="sm" len="sm"/>
                      <a:tailEnd type="none" w="sm" len="sm"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control>
        </mc:Fallback>
      </mc:AlternateContent>
    </p:controls>
    <p:extLst>
      <p:ext uri="{BB962C8B-B14F-4D97-AF65-F5344CB8AC3E}">
        <p14:creationId xmlns:p14="http://schemas.microsoft.com/office/powerpoint/2010/main" val="174551163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/>
          <p:nvPr/>
        </p:nvSpPr>
        <p:spPr>
          <a:xfrm>
            <a:off x="792480" y="1417638"/>
            <a:ext cx="1493520" cy="5334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Rectangle 15"/>
          <p:cNvSpPr>
            <a:spLocks noChangeArrowheads="1"/>
          </p:cNvSpPr>
          <p:nvPr/>
        </p:nvSpPr>
        <p:spPr bwMode="auto">
          <a:xfrm>
            <a:off x="0" y="5128260"/>
            <a:ext cx="9144000" cy="1729740"/>
          </a:xfrm>
          <a:prstGeom prst="rect">
            <a:avLst/>
          </a:prstGeom>
          <a:solidFill>
            <a:srgbClr val="E4E0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768003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 Examples of Widgets</a:t>
            </a:r>
            <a:endParaRPr lang="en-US" sz="3200" dirty="0"/>
          </a:p>
        </p:txBody>
      </p:sp>
      <p:pic>
        <p:nvPicPr>
          <p:cNvPr id="513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6493" y="2438400"/>
            <a:ext cx="8855149" cy="43434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8" name="Rectangle 3"/>
          <p:cNvSpPr txBox="1">
            <a:spLocks noChangeArrowheads="1"/>
          </p:cNvSpPr>
          <p:nvPr/>
        </p:nvSpPr>
        <p:spPr bwMode="auto">
          <a:xfrm>
            <a:off x="457200" y="1404938"/>
            <a:ext cx="8458200" cy="5300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0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6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dirty="0" smtClean="0">
                <a:solidFill>
                  <a:schemeClr val="tx1"/>
                </a:solidFill>
              </a:rPr>
              <a:t>Widgets, controls, components, </a:t>
            </a:r>
            <a:r>
              <a:rPr lang="en-US" dirty="0" err="1" smtClean="0">
                <a:solidFill>
                  <a:schemeClr val="tx1"/>
                </a:solidFill>
              </a:rPr>
              <a:t>interactors</a:t>
            </a:r>
            <a:endParaRPr lang="en-US" dirty="0" smtClean="0">
              <a:solidFill>
                <a:schemeClr val="tx1"/>
              </a:solidFill>
            </a:endParaRPr>
          </a:p>
          <a:p>
            <a:pPr lvl="1"/>
            <a:r>
              <a:rPr lang="en-US" dirty="0" smtClean="0">
                <a:solidFill>
                  <a:schemeClr val="tx1"/>
                </a:solidFill>
              </a:rPr>
              <a:t>Terms for highly reusable interactive components</a:t>
            </a:r>
          </a:p>
        </p:txBody>
      </p:sp>
    </p:spTree>
    <p:extLst>
      <p:ext uri="{BB962C8B-B14F-4D97-AF65-F5344CB8AC3E}">
        <p14:creationId xmlns:p14="http://schemas.microsoft.com/office/powerpoint/2010/main" val="334856152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/>
          <p:cNvSpPr>
            <a:spLocks noChangeArrowheads="1"/>
          </p:cNvSpPr>
          <p:nvPr/>
        </p:nvSpPr>
        <p:spPr bwMode="auto">
          <a:xfrm>
            <a:off x="76200" y="5128260"/>
            <a:ext cx="2362200" cy="1219200"/>
          </a:xfrm>
          <a:prstGeom prst="rect">
            <a:avLst/>
          </a:prstGeom>
          <a:solidFill>
            <a:srgbClr val="E4E0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84787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Creating a GUI Then Consists Of…</a:t>
            </a:r>
            <a:endParaRPr lang="en-US" sz="3200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447800"/>
            <a:ext cx="8077200" cy="4525963"/>
          </a:xfrm>
        </p:spPr>
        <p:txBody>
          <a:bodyPr/>
          <a:lstStyle/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Selecting appropriate widget for a particular task</a:t>
            </a:r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Positioning that widget in a </a:t>
            </a:r>
            <a:r>
              <a:rPr lang="en-US" dirty="0" smtClean="0"/>
              <a:t>window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HTML: Organizing into </a:t>
            </a:r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&lt;div&gt;</a:t>
            </a:r>
            <a:r>
              <a:rPr lang="en-US" dirty="0" smtClean="0"/>
              <a:t> and doing CSS</a:t>
            </a:r>
            <a:endParaRPr lang="en-US" dirty="0"/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Modifying widget properties for look and </a:t>
            </a:r>
            <a:r>
              <a:rPr lang="en-US" dirty="0" smtClean="0"/>
              <a:t>feel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Ex. Color, size, text, image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HTML: Anything related to CSS</a:t>
            </a:r>
            <a:endParaRPr lang="en-US" dirty="0"/>
          </a:p>
          <a:p>
            <a:pPr>
              <a:spcBef>
                <a:spcPct val="0"/>
              </a:spcBef>
              <a:spcAft>
                <a:spcPts val="600"/>
              </a:spcAft>
            </a:pPr>
            <a:r>
              <a:rPr lang="en-US" dirty="0"/>
              <a:t>Adding code so widget does right thing </a:t>
            </a:r>
            <a:r>
              <a:rPr lang="en-US" dirty="0" smtClean="0"/>
              <a:t>on</a:t>
            </a:r>
            <a:r>
              <a:rPr lang="en-US" dirty="0"/>
              <a:t/>
            </a:r>
            <a:br>
              <a:rPr lang="en-US" dirty="0"/>
            </a:br>
            <a:r>
              <a:rPr lang="en-US" dirty="0"/>
              <a:t>{</a:t>
            </a:r>
            <a:r>
              <a:rPr lang="en-US" dirty="0" smtClean="0"/>
              <a:t>click, </a:t>
            </a:r>
            <a:r>
              <a:rPr lang="en-US" dirty="0" err="1" smtClean="0"/>
              <a:t>dblclick</a:t>
            </a:r>
            <a:r>
              <a:rPr lang="en-US" dirty="0" smtClean="0"/>
              <a:t>, </a:t>
            </a:r>
            <a:r>
              <a:rPr lang="en-US" dirty="0" err="1"/>
              <a:t>mouseover</a:t>
            </a:r>
            <a:r>
              <a:rPr lang="en-US" dirty="0"/>
              <a:t>, </a:t>
            </a:r>
            <a:r>
              <a:rPr lang="en-US" dirty="0" err="1"/>
              <a:t>etc</a:t>
            </a:r>
            <a:r>
              <a:rPr lang="en-US" dirty="0" smtClean="0"/>
              <a:t>}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This is where JavaScript comes in</a:t>
            </a:r>
          </a:p>
          <a:p>
            <a:pPr lvl="1">
              <a:spcBef>
                <a:spcPct val="0"/>
              </a:spcBef>
              <a:spcAft>
                <a:spcPts val="600"/>
              </a:spcAft>
            </a:pPr>
            <a:r>
              <a:rPr lang="en-US" dirty="0" smtClean="0"/>
              <a:t>More on this in lab and later today</a:t>
            </a:r>
            <a:endParaRPr lang="en-US" dirty="0"/>
          </a:p>
          <a:p>
            <a:endParaRPr lang="en-US" sz="1600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419585579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4889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sz="3200"/>
              <a:t>Key Idea #2: Object-based organization</a:t>
            </a:r>
          </a:p>
        </p:txBody>
      </p:sp>
      <p:sp>
        <p:nvSpPr>
          <p:cNvPr id="848899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458200" cy="5300662"/>
          </a:xfrm>
        </p:spPr>
        <p:txBody>
          <a:bodyPr/>
          <a:lstStyle/>
          <a:p>
            <a:pPr lvl="1"/>
            <a:endParaRPr lang="en-US" sz="1200"/>
          </a:p>
        </p:txBody>
      </p:sp>
      <p:pic>
        <p:nvPicPr>
          <p:cNvPr id="848900" name="Picture 4" descr="Typical_vb6_session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5740" y="0"/>
            <a:ext cx="8686800" cy="6859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  <p:extLst>
      <p:ext uri="{BB962C8B-B14F-4D97-AF65-F5344CB8AC3E}">
        <p14:creationId xmlns:p14="http://schemas.microsoft.com/office/powerpoint/2010/main" val="73497925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>
            <a:spLocks noChangeArrowheads="1"/>
          </p:cNvSpPr>
          <p:nvPr/>
        </p:nvSpPr>
        <p:spPr bwMode="auto">
          <a:xfrm>
            <a:off x="0" y="5128260"/>
            <a:ext cx="2362200" cy="1219200"/>
          </a:xfrm>
          <a:prstGeom prst="rect">
            <a:avLst/>
          </a:prstGeom>
          <a:solidFill>
            <a:srgbClr val="E4E0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88064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252538"/>
            <a:ext cx="8458200" cy="4995862"/>
          </a:xfrm>
        </p:spPr>
        <p:txBody>
          <a:bodyPr/>
          <a:lstStyle/>
          <a:p>
            <a:r>
              <a:rPr lang="en-US" dirty="0" smtClean="0"/>
              <a:t>Loose coupling, easy </a:t>
            </a:r>
            <a:r>
              <a:rPr lang="en-US" dirty="0"/>
              <a:t>to </a:t>
            </a:r>
            <a:r>
              <a:rPr lang="en-US" dirty="0" smtClean="0"/>
              <a:t>modify </a:t>
            </a:r>
            <a:endParaRPr lang="en-US" dirty="0"/>
          </a:p>
          <a:p>
            <a:pPr lvl="1"/>
            <a:r>
              <a:rPr lang="en-US" dirty="0"/>
              <a:t>Set properties to change color, drag to change position</a:t>
            </a:r>
          </a:p>
          <a:p>
            <a:pPr lvl="1"/>
            <a:r>
              <a:rPr lang="en-US" dirty="0"/>
              <a:t>Modifying one button </a:t>
            </a:r>
            <a:r>
              <a:rPr lang="en-US" dirty="0" smtClean="0"/>
              <a:t>doesn’t impact </a:t>
            </a:r>
            <a:r>
              <a:rPr lang="en-US" dirty="0"/>
              <a:t>other widgets</a:t>
            </a:r>
          </a:p>
          <a:p>
            <a:r>
              <a:rPr lang="en-US" dirty="0"/>
              <a:t>Modular</a:t>
            </a:r>
          </a:p>
          <a:p>
            <a:pPr lvl="1"/>
            <a:r>
              <a:rPr lang="en-US" dirty="0"/>
              <a:t>All code relating to buttons is in the button widget</a:t>
            </a:r>
          </a:p>
          <a:p>
            <a:r>
              <a:rPr lang="en-US" dirty="0"/>
              <a:t>Easy to reuse</a:t>
            </a:r>
          </a:p>
          <a:p>
            <a:pPr lvl="1"/>
            <a:r>
              <a:rPr lang="en-US" dirty="0" smtClean="0"/>
              <a:t>Drag </a:t>
            </a:r>
            <a:r>
              <a:rPr lang="en-US" dirty="0"/>
              <a:t>and </a:t>
            </a:r>
            <a:r>
              <a:rPr lang="en-US" dirty="0" smtClean="0"/>
              <a:t>drop / add HTML tag</a:t>
            </a:r>
            <a:endParaRPr lang="en-US" dirty="0"/>
          </a:p>
          <a:p>
            <a:r>
              <a:rPr lang="en-US" dirty="0"/>
              <a:t>Clean and higher-level abstraction</a:t>
            </a:r>
          </a:p>
          <a:p>
            <a:pPr lvl="1"/>
            <a:r>
              <a:rPr lang="en-US" dirty="0" smtClean="0"/>
              <a:t>“Buttons</a:t>
            </a:r>
            <a:r>
              <a:rPr lang="en-US" dirty="0"/>
              <a:t>” and “checkboxes” rather than “functions”</a:t>
            </a:r>
          </a:p>
          <a:p>
            <a:pPr lvl="1"/>
            <a:r>
              <a:rPr lang="en-US" dirty="0"/>
              <a:t>Reduces </a:t>
            </a:r>
            <a:r>
              <a:rPr lang="en-US" dirty="0" smtClean="0"/>
              <a:t>complexity, hides lots </a:t>
            </a:r>
            <a:r>
              <a:rPr lang="en-US" dirty="0"/>
              <a:t>of </a:t>
            </a:r>
            <a:r>
              <a:rPr lang="en-US" dirty="0" smtClean="0"/>
              <a:t>details from </a:t>
            </a:r>
            <a:r>
              <a:rPr lang="en-US" dirty="0" err="1" smtClean="0"/>
              <a:t>devs</a:t>
            </a:r>
            <a:endParaRPr lang="en-US" dirty="0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305800" cy="1143000"/>
          </a:xfrm>
        </p:spPr>
        <p:txBody>
          <a:bodyPr/>
          <a:lstStyle/>
          <a:p>
            <a:r>
              <a:rPr lang="en-US" dirty="0"/>
              <a:t>Widget Approach has Good Properties</a:t>
            </a:r>
          </a:p>
        </p:txBody>
      </p:sp>
    </p:spTree>
    <p:extLst>
      <p:ext uri="{BB962C8B-B14F-4D97-AF65-F5344CB8AC3E}">
        <p14:creationId xmlns:p14="http://schemas.microsoft.com/office/powerpoint/2010/main" val="26061288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198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Key Idea #</a:t>
            </a:r>
            <a:r>
              <a:rPr lang="en-US" dirty="0" smtClean="0"/>
              <a:t>2</a:t>
            </a:r>
            <a:br>
              <a:rPr lang="en-US" dirty="0" smtClean="0"/>
            </a:br>
            <a:r>
              <a:rPr lang="en-US" sz="3200" dirty="0" smtClean="0"/>
              <a:t>Component </a:t>
            </a:r>
            <a:r>
              <a:rPr lang="en-US" sz="3200" dirty="0"/>
              <a:t>Trees</a:t>
            </a:r>
          </a:p>
        </p:txBody>
      </p:sp>
      <p:sp>
        <p:nvSpPr>
          <p:cNvPr id="681987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>Every GUI has something like the DOM</a:t>
            </a:r>
            <a:endParaRPr lang="en-US" dirty="0"/>
          </a:p>
          <a:p>
            <a:pPr lvl="1"/>
            <a:r>
              <a:rPr lang="en-US" dirty="0" smtClean="0"/>
              <a:t>Tree data structure, spatial containment of widgets</a:t>
            </a:r>
            <a:endParaRPr lang="en-US" b="1" dirty="0" smtClean="0"/>
          </a:p>
          <a:p>
            <a:r>
              <a:rPr lang="en-US" dirty="0" smtClean="0"/>
              <a:t>Everything </a:t>
            </a:r>
            <a:r>
              <a:rPr lang="en-US" dirty="0"/>
              <a:t>is done through this tree</a:t>
            </a:r>
          </a:p>
          <a:p>
            <a:pPr lvl="1"/>
            <a:r>
              <a:rPr lang="en-US" dirty="0"/>
              <a:t>Build an interface 	== build </a:t>
            </a:r>
            <a:r>
              <a:rPr lang="en-US" dirty="0" smtClean="0"/>
              <a:t>tree</a:t>
            </a:r>
            <a:endParaRPr lang="en-US" dirty="0"/>
          </a:p>
          <a:p>
            <a:pPr lvl="1"/>
            <a:r>
              <a:rPr lang="en-US" dirty="0"/>
              <a:t>Change an interface </a:t>
            </a:r>
            <a:r>
              <a:rPr lang="en-US" dirty="0" smtClean="0"/>
              <a:t>== </a:t>
            </a:r>
            <a:r>
              <a:rPr lang="en-US" dirty="0"/>
              <a:t>change </a:t>
            </a:r>
            <a:r>
              <a:rPr lang="en-US" dirty="0" smtClean="0"/>
              <a:t>tree</a:t>
            </a:r>
            <a:endParaRPr lang="en-US" dirty="0"/>
          </a:p>
          <a:p>
            <a:r>
              <a:rPr lang="en-US" dirty="0" smtClean="0"/>
              <a:t>Several </a:t>
            </a:r>
            <a:r>
              <a:rPr lang="en-US" dirty="0"/>
              <a:t>alternative names</a:t>
            </a:r>
          </a:p>
          <a:p>
            <a:pPr lvl="1"/>
            <a:r>
              <a:rPr lang="en-US" dirty="0" err="1"/>
              <a:t>Interactor</a:t>
            </a:r>
            <a:r>
              <a:rPr lang="en-US" dirty="0"/>
              <a:t> trees, Component trees, </a:t>
            </a:r>
            <a:r>
              <a:rPr lang="en-US" dirty="0" err="1" smtClean="0"/>
              <a:t>etc</a:t>
            </a:r>
            <a:endParaRPr lang="en-US" dirty="0" smtClean="0"/>
          </a:p>
          <a:p>
            <a:pPr lvl="1"/>
            <a:r>
              <a:rPr lang="en-US" dirty="0" smtClean="0"/>
              <a:t>Note: how to create tree is different </a:t>
            </a:r>
            <a:br>
              <a:rPr lang="en-US" dirty="0" smtClean="0"/>
            </a:br>
            <a:r>
              <a:rPr lang="en-US" dirty="0" smtClean="0"/>
              <a:t>for different platforms</a:t>
            </a:r>
            <a:endParaRPr lang="en-US" dirty="0"/>
          </a:p>
        </p:txBody>
      </p:sp>
      <p:graphicFrame>
        <p:nvGraphicFramePr>
          <p:cNvPr id="16" name="Diagram 15"/>
          <p:cNvGraphicFramePr/>
          <p:nvPr>
            <p:extLst>
              <p:ext uri="{D42A27DB-BD31-4B8C-83A1-F6EECF244321}">
                <p14:modId xmlns:p14="http://schemas.microsoft.com/office/powerpoint/2010/main" val="777895065"/>
              </p:ext>
            </p:extLst>
          </p:nvPr>
        </p:nvGraphicFramePr>
        <p:xfrm>
          <a:off x="6629400" y="2888889"/>
          <a:ext cx="2438400" cy="302437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4123016630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9811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Tree </a:t>
            </a:r>
            <a:r>
              <a:rPr lang="en-US" dirty="0" smtClean="0"/>
              <a:t>Example</a:t>
            </a:r>
            <a:endParaRPr lang="en-US" dirty="0"/>
          </a:p>
        </p:txBody>
      </p:sp>
      <p:pic>
        <p:nvPicPr>
          <p:cNvPr id="759848" name="Picture 40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1295400"/>
            <a:ext cx="5867400" cy="53419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6095355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62883" name="Text Box 3"/>
          <p:cNvSpPr txBox="1">
            <a:spLocks noChangeArrowheads="1"/>
          </p:cNvSpPr>
          <p:nvPr/>
        </p:nvSpPr>
        <p:spPr bwMode="auto">
          <a:xfrm>
            <a:off x="4087813" y="1219200"/>
            <a:ext cx="3440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“untitled - Paint” window</a:t>
            </a:r>
          </a:p>
        </p:txBody>
      </p:sp>
      <p:sp>
        <p:nvSpPr>
          <p:cNvPr id="762884" name="Text Box 4"/>
          <p:cNvSpPr txBox="1">
            <a:spLocks noChangeArrowheads="1"/>
          </p:cNvSpPr>
          <p:nvPr/>
        </p:nvSpPr>
        <p:spPr bwMode="auto">
          <a:xfrm>
            <a:off x="4852988" y="1747838"/>
            <a:ext cx="379783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 Menu Bar</a:t>
            </a:r>
          </a:p>
          <a:p>
            <a:pPr eaLnBrk="0" hangingPunct="0"/>
            <a:r>
              <a:rPr lang="en-US" sz="2400" dirty="0"/>
              <a:t>		</a:t>
            </a:r>
            <a:r>
              <a:rPr lang="en-US" sz="2400" dirty="0" smtClean="0"/>
              <a:t>File</a:t>
            </a:r>
            <a:endParaRPr lang="en-US" sz="2400" dirty="0"/>
          </a:p>
          <a:p>
            <a:pPr eaLnBrk="0" hangingPunct="0"/>
            <a:r>
              <a:rPr lang="en-US" sz="2400" dirty="0"/>
              <a:t>	</a:t>
            </a:r>
            <a:r>
              <a:rPr lang="en-US" sz="2400" dirty="0" smtClean="0"/>
              <a:t>	Edit</a:t>
            </a:r>
            <a:endParaRPr lang="en-US" sz="2400" dirty="0"/>
          </a:p>
          <a:p>
            <a:pPr eaLnBrk="0" hangingPunct="0"/>
            <a:r>
              <a:rPr lang="en-US" sz="2400" dirty="0"/>
              <a:t>	…</a:t>
            </a:r>
          </a:p>
          <a:p>
            <a:pPr eaLnBrk="0" hangingPunct="0"/>
            <a:r>
              <a:rPr lang="en-US" sz="2400" dirty="0"/>
              <a:t> Paint Toolbar</a:t>
            </a:r>
          </a:p>
          <a:p>
            <a:pPr eaLnBrk="0" hangingPunct="0"/>
            <a:r>
              <a:rPr lang="en-US" sz="2400" dirty="0"/>
              <a:t>	</a:t>
            </a:r>
          </a:p>
          <a:p>
            <a:pPr eaLnBrk="0" hangingPunct="0"/>
            <a:r>
              <a:rPr lang="en-US" sz="2400" dirty="0"/>
              <a:t>	…</a:t>
            </a:r>
          </a:p>
          <a:p>
            <a:pPr eaLnBrk="0" hangingPunct="0"/>
            <a:r>
              <a:rPr lang="en-US" sz="2400" dirty="0"/>
              <a:t> Color Palette</a:t>
            </a:r>
          </a:p>
          <a:p>
            <a:pPr eaLnBrk="0" hangingPunct="0"/>
            <a:r>
              <a:rPr lang="en-US" sz="2400" dirty="0"/>
              <a:t> Scrollable Panel</a:t>
            </a:r>
          </a:p>
          <a:p>
            <a:pPr eaLnBrk="0" hangingPunct="0"/>
            <a:r>
              <a:rPr lang="en-US" sz="2400" dirty="0"/>
              <a:t>	</a:t>
            </a:r>
            <a:r>
              <a:rPr lang="en-US" sz="2400" dirty="0" smtClean="0"/>
              <a:t>	Horizontal </a:t>
            </a:r>
            <a:r>
              <a:rPr lang="en-US" sz="2400" dirty="0"/>
              <a:t>Scrollbar</a:t>
            </a:r>
          </a:p>
          <a:p>
            <a:pPr eaLnBrk="0" hangingPunct="0"/>
            <a:r>
              <a:rPr lang="en-US" sz="2400" dirty="0"/>
              <a:t>	</a:t>
            </a:r>
            <a:r>
              <a:rPr lang="en-US" sz="2400" dirty="0" smtClean="0"/>
              <a:t>	Vertical </a:t>
            </a:r>
            <a:r>
              <a:rPr lang="en-US" sz="2400" dirty="0"/>
              <a:t>Scrollbar</a:t>
            </a:r>
          </a:p>
          <a:p>
            <a:pPr eaLnBrk="0" hangingPunct="0"/>
            <a:r>
              <a:rPr lang="en-US" sz="2400" dirty="0"/>
              <a:t>	</a:t>
            </a:r>
            <a:r>
              <a:rPr lang="en-US" sz="2400" dirty="0" smtClean="0"/>
              <a:t>	Drawing </a:t>
            </a:r>
            <a:r>
              <a:rPr lang="en-US" sz="2400" dirty="0"/>
              <a:t>Canvas</a:t>
            </a:r>
          </a:p>
          <a:p>
            <a:pPr eaLnBrk="0" hangingPunct="0"/>
            <a:r>
              <a:rPr lang="en-US" sz="2400" dirty="0"/>
              <a:t>  …</a:t>
            </a:r>
          </a:p>
        </p:txBody>
      </p:sp>
      <p:sp>
        <p:nvSpPr>
          <p:cNvPr id="762885" name="Line 5"/>
          <p:cNvSpPr>
            <a:spLocks noChangeShapeType="1"/>
          </p:cNvSpPr>
          <p:nvPr/>
        </p:nvSpPr>
        <p:spPr bwMode="auto">
          <a:xfrm>
            <a:off x="4700588" y="1682750"/>
            <a:ext cx="0" cy="4718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886" name="Line 6"/>
          <p:cNvSpPr>
            <a:spLocks noChangeShapeType="1"/>
          </p:cNvSpPr>
          <p:nvPr/>
        </p:nvSpPr>
        <p:spPr bwMode="auto">
          <a:xfrm>
            <a:off x="4700588" y="198278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887" name="Line 7"/>
          <p:cNvSpPr>
            <a:spLocks noChangeShapeType="1"/>
          </p:cNvSpPr>
          <p:nvPr/>
        </p:nvSpPr>
        <p:spPr bwMode="auto">
          <a:xfrm>
            <a:off x="4724400" y="49323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892" name="Line 12"/>
          <p:cNvSpPr>
            <a:spLocks noChangeShapeType="1"/>
          </p:cNvSpPr>
          <p:nvPr/>
        </p:nvSpPr>
        <p:spPr bwMode="auto">
          <a:xfrm>
            <a:off x="5257800" y="23415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893" name="Line 13"/>
          <p:cNvSpPr>
            <a:spLocks noChangeShapeType="1"/>
          </p:cNvSpPr>
          <p:nvPr/>
        </p:nvSpPr>
        <p:spPr bwMode="auto">
          <a:xfrm>
            <a:off x="5257800" y="27225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894" name="Line 14"/>
          <p:cNvSpPr>
            <a:spLocks noChangeShapeType="1"/>
          </p:cNvSpPr>
          <p:nvPr/>
        </p:nvSpPr>
        <p:spPr bwMode="auto">
          <a:xfrm>
            <a:off x="5257800" y="2189163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895" name="Line 15"/>
          <p:cNvSpPr>
            <a:spLocks noChangeShapeType="1"/>
          </p:cNvSpPr>
          <p:nvPr/>
        </p:nvSpPr>
        <p:spPr bwMode="auto">
          <a:xfrm>
            <a:off x="5257800" y="309403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62897" name="Picture 17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20875"/>
            <a:ext cx="3886200" cy="35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2898" name="Line 18"/>
          <p:cNvSpPr>
            <a:spLocks noChangeShapeType="1"/>
          </p:cNvSpPr>
          <p:nvPr/>
        </p:nvSpPr>
        <p:spPr bwMode="auto">
          <a:xfrm>
            <a:off x="4724400" y="34845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899" name="Line 19"/>
          <p:cNvSpPr>
            <a:spLocks noChangeShapeType="1"/>
          </p:cNvSpPr>
          <p:nvPr/>
        </p:nvSpPr>
        <p:spPr bwMode="auto">
          <a:xfrm>
            <a:off x="5257800" y="37893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01" name="Line 21"/>
          <p:cNvSpPr>
            <a:spLocks noChangeShapeType="1"/>
          </p:cNvSpPr>
          <p:nvPr/>
        </p:nvSpPr>
        <p:spPr bwMode="auto">
          <a:xfrm>
            <a:off x="5257800" y="3636963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62906" name="Picture 2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12921" r="93465" b="81335"/>
          <a:stretch>
            <a:fillRect/>
          </a:stretch>
        </p:blipFill>
        <p:spPr bwMode="auto">
          <a:xfrm>
            <a:off x="5791200" y="363696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62908" name="Line 28"/>
          <p:cNvSpPr>
            <a:spLocks noChangeShapeType="1"/>
          </p:cNvSpPr>
          <p:nvPr/>
        </p:nvSpPr>
        <p:spPr bwMode="auto">
          <a:xfrm>
            <a:off x="5257800" y="41703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09" name="Line 29"/>
          <p:cNvSpPr>
            <a:spLocks noChangeShapeType="1"/>
          </p:cNvSpPr>
          <p:nvPr/>
        </p:nvSpPr>
        <p:spPr bwMode="auto">
          <a:xfrm>
            <a:off x="4724400" y="45513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0" name="Line 30"/>
          <p:cNvSpPr>
            <a:spLocks noChangeShapeType="1"/>
          </p:cNvSpPr>
          <p:nvPr/>
        </p:nvSpPr>
        <p:spPr bwMode="auto">
          <a:xfrm>
            <a:off x="5257800" y="53133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1" name="Line 31"/>
          <p:cNvSpPr>
            <a:spLocks noChangeShapeType="1"/>
          </p:cNvSpPr>
          <p:nvPr/>
        </p:nvSpPr>
        <p:spPr bwMode="auto">
          <a:xfrm>
            <a:off x="5257800" y="5160963"/>
            <a:ext cx="0" cy="935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2" name="Line 32"/>
          <p:cNvSpPr>
            <a:spLocks noChangeShapeType="1"/>
          </p:cNvSpPr>
          <p:nvPr/>
        </p:nvSpPr>
        <p:spPr bwMode="auto">
          <a:xfrm>
            <a:off x="5257800" y="56943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3" name="Line 33"/>
          <p:cNvSpPr>
            <a:spLocks noChangeShapeType="1"/>
          </p:cNvSpPr>
          <p:nvPr/>
        </p:nvSpPr>
        <p:spPr bwMode="auto">
          <a:xfrm>
            <a:off x="5257800" y="60960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4" name="Line 34"/>
          <p:cNvSpPr>
            <a:spLocks noChangeShapeType="1"/>
          </p:cNvSpPr>
          <p:nvPr/>
        </p:nvSpPr>
        <p:spPr bwMode="auto">
          <a:xfrm>
            <a:off x="4724400" y="640080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5" name="AutoShape 35"/>
          <p:cNvSpPr>
            <a:spLocks noChangeArrowheads="1"/>
          </p:cNvSpPr>
          <p:nvPr/>
        </p:nvSpPr>
        <p:spPr bwMode="auto">
          <a:xfrm>
            <a:off x="76200" y="1752600"/>
            <a:ext cx="4038600" cy="5334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6" name="AutoShape 36"/>
          <p:cNvSpPr>
            <a:spLocks noChangeArrowheads="1"/>
          </p:cNvSpPr>
          <p:nvPr/>
        </p:nvSpPr>
        <p:spPr bwMode="auto">
          <a:xfrm>
            <a:off x="4114800" y="1143000"/>
            <a:ext cx="4038600" cy="5334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7" name="AutoShape 37"/>
          <p:cNvSpPr>
            <a:spLocks noChangeArrowheads="1"/>
          </p:cNvSpPr>
          <p:nvPr/>
        </p:nvSpPr>
        <p:spPr bwMode="auto">
          <a:xfrm>
            <a:off x="4495800" y="1676400"/>
            <a:ext cx="4038600" cy="16002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8" name="AutoShape 38"/>
          <p:cNvSpPr>
            <a:spLocks noChangeArrowheads="1"/>
          </p:cNvSpPr>
          <p:nvPr/>
        </p:nvSpPr>
        <p:spPr bwMode="auto">
          <a:xfrm>
            <a:off x="76200" y="1981200"/>
            <a:ext cx="4038600" cy="5334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19" name="AutoShape 39"/>
          <p:cNvSpPr>
            <a:spLocks noChangeArrowheads="1"/>
          </p:cNvSpPr>
          <p:nvPr/>
        </p:nvSpPr>
        <p:spPr bwMode="auto">
          <a:xfrm>
            <a:off x="76200" y="2286000"/>
            <a:ext cx="685800" cy="25146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20" name="AutoShape 40"/>
          <p:cNvSpPr>
            <a:spLocks noChangeArrowheads="1"/>
          </p:cNvSpPr>
          <p:nvPr/>
        </p:nvSpPr>
        <p:spPr bwMode="auto">
          <a:xfrm>
            <a:off x="4495800" y="3200400"/>
            <a:ext cx="4038600" cy="11430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21" name="AutoShape 41"/>
          <p:cNvSpPr>
            <a:spLocks noChangeArrowheads="1"/>
          </p:cNvSpPr>
          <p:nvPr/>
        </p:nvSpPr>
        <p:spPr bwMode="auto">
          <a:xfrm>
            <a:off x="4495800" y="4343400"/>
            <a:ext cx="4038600" cy="3810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22" name="AutoShape 42"/>
          <p:cNvSpPr>
            <a:spLocks noChangeArrowheads="1"/>
          </p:cNvSpPr>
          <p:nvPr/>
        </p:nvSpPr>
        <p:spPr bwMode="auto">
          <a:xfrm>
            <a:off x="76200" y="4724400"/>
            <a:ext cx="4038600" cy="5334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23" name="AutoShape 43"/>
          <p:cNvSpPr>
            <a:spLocks noChangeArrowheads="1"/>
          </p:cNvSpPr>
          <p:nvPr/>
        </p:nvSpPr>
        <p:spPr bwMode="auto">
          <a:xfrm>
            <a:off x="4495800" y="4724400"/>
            <a:ext cx="4038600" cy="15240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62924" name="AutoShape 44"/>
          <p:cNvSpPr>
            <a:spLocks noChangeArrowheads="1"/>
          </p:cNvSpPr>
          <p:nvPr/>
        </p:nvSpPr>
        <p:spPr bwMode="auto">
          <a:xfrm>
            <a:off x="685800" y="2286000"/>
            <a:ext cx="3429000" cy="2438400"/>
          </a:xfrm>
          <a:prstGeom prst="roundRect">
            <a:avLst>
              <a:gd name="adj" fmla="val 16667"/>
            </a:avLst>
          </a:prstGeom>
          <a:noFill/>
          <a:ln w="76200">
            <a:solidFill>
              <a:srgbClr val="FF0000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Tree Example</a:t>
            </a:r>
          </a:p>
        </p:txBody>
      </p:sp>
    </p:spTree>
    <p:extLst>
      <p:ext uri="{BB962C8B-B14F-4D97-AF65-F5344CB8AC3E}">
        <p14:creationId xmlns:p14="http://schemas.microsoft.com/office/powerpoint/2010/main" val="1291482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76291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76291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 nodeType="clickPar">
                      <p:stCondLst>
                        <p:cond delay="indefinite"/>
                      </p:stCondLst>
                      <p:childTnLst>
                        <p:par>
                          <p:cTn id="12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3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76291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16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762918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762920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24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762919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1" dur="500"/>
                                        <p:tgtEl>
                                          <p:spTgt spid="762921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32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4" dur="500"/>
                                        <p:tgtEl>
                                          <p:spTgt spid="762922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 nodeType="clickPar">
                      <p:stCondLst>
                        <p:cond delay="indefinite"/>
                      </p:stCondLst>
                      <p:childTnLst>
                        <p:par>
                          <p:cTn id="36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37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9" dur="500"/>
                                        <p:tgtEl>
                                          <p:spTgt spid="76292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  <p:par>
                                <p:cTn id="40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6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2" dur="500"/>
                                        <p:tgtEl>
                                          <p:spTgt spid="76292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7629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62915" grpId="0" animBg="1"/>
      <p:bldP spid="762916" grpId="0" animBg="1"/>
      <p:bldP spid="762917" grpId="0" animBg="1"/>
      <p:bldP spid="762918" grpId="0" animBg="1"/>
      <p:bldP spid="762919" grpId="0" animBg="1"/>
      <p:bldP spid="762920" grpId="0" animBg="1"/>
      <p:bldP spid="762921" grpId="0" animBg="1"/>
      <p:bldP spid="762922" grpId="0" animBg="1"/>
      <p:bldP spid="762923" grpId="0" animBg="1"/>
      <p:bldP spid="76292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HTML, CSS, and JavaScript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HTML </a:t>
            </a:r>
            <a:r>
              <a:rPr lang="en-US" dirty="0"/>
              <a:t>is the </a:t>
            </a:r>
            <a:r>
              <a:rPr lang="en-US" dirty="0" smtClean="0"/>
              <a:t>content of a web page</a:t>
            </a:r>
          </a:p>
          <a:p>
            <a:r>
              <a:rPr lang="en-US" dirty="0" smtClean="0"/>
              <a:t>CSS </a:t>
            </a:r>
            <a:r>
              <a:rPr lang="en-US" dirty="0"/>
              <a:t>is the presentation </a:t>
            </a:r>
            <a:endParaRPr lang="en-US" dirty="0" smtClean="0"/>
          </a:p>
          <a:p>
            <a:pPr lvl="1"/>
            <a:r>
              <a:rPr lang="en-US" dirty="0" smtClean="0"/>
              <a:t>Layout</a:t>
            </a:r>
            <a:r>
              <a:rPr lang="en-US" dirty="0"/>
              <a:t>, </a:t>
            </a:r>
            <a:r>
              <a:rPr lang="en-US" dirty="0" smtClean="0"/>
              <a:t>colors, size</a:t>
            </a:r>
            <a:endParaRPr lang="en-US" dirty="0"/>
          </a:p>
          <a:p>
            <a:r>
              <a:rPr lang="en-US" dirty="0"/>
              <a:t>JavaScript is the </a:t>
            </a:r>
            <a:r>
              <a:rPr lang="en-US" dirty="0" smtClean="0"/>
              <a:t>programming side</a:t>
            </a:r>
          </a:p>
          <a:p>
            <a:pPr lvl="1"/>
            <a:r>
              <a:rPr lang="en-US" dirty="0" smtClean="0"/>
              <a:t>HTML has basic behaviors (links, buttons)</a:t>
            </a:r>
          </a:p>
          <a:p>
            <a:pPr lvl="1"/>
            <a:r>
              <a:rPr lang="en-US" dirty="0" smtClean="0"/>
              <a:t>JavaScript enables sophisticated behaviors</a:t>
            </a:r>
            <a:endParaRPr lang="en-US" dirty="0"/>
          </a:p>
          <a:p>
            <a:r>
              <a:rPr lang="en-US" dirty="0"/>
              <a:t>All three are linked together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99967033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54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Component Tree </a:t>
            </a:r>
            <a:r>
              <a:rPr lang="en-US" dirty="0" smtClean="0"/>
              <a:t>Example</a:t>
            </a:r>
            <a:endParaRPr lang="en-US" dirty="0"/>
          </a:p>
        </p:txBody>
      </p:sp>
      <p:sp>
        <p:nvSpPr>
          <p:cNvPr id="785411" name="Text Box 3"/>
          <p:cNvSpPr txBox="1">
            <a:spLocks noChangeArrowheads="1"/>
          </p:cNvSpPr>
          <p:nvPr/>
        </p:nvSpPr>
        <p:spPr bwMode="auto">
          <a:xfrm>
            <a:off x="4087813" y="1219200"/>
            <a:ext cx="3440112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/>
              <a:t>“untitled - Paint” window</a:t>
            </a:r>
          </a:p>
        </p:txBody>
      </p:sp>
      <p:sp>
        <p:nvSpPr>
          <p:cNvPr id="785412" name="Text Box 4"/>
          <p:cNvSpPr txBox="1">
            <a:spLocks noChangeArrowheads="1"/>
          </p:cNvSpPr>
          <p:nvPr/>
        </p:nvSpPr>
        <p:spPr bwMode="auto">
          <a:xfrm>
            <a:off x="4852988" y="1747838"/>
            <a:ext cx="3797835" cy="48936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eaLnBrk="0" hangingPunct="0"/>
            <a:r>
              <a:rPr lang="en-US" sz="2400" dirty="0"/>
              <a:t> Menu Bar</a:t>
            </a:r>
          </a:p>
          <a:p>
            <a:pPr eaLnBrk="0" hangingPunct="0"/>
            <a:r>
              <a:rPr lang="en-US" sz="2400" dirty="0"/>
              <a:t>	</a:t>
            </a:r>
            <a:r>
              <a:rPr lang="en-US" sz="2400" dirty="0" smtClean="0"/>
              <a:t>	File</a:t>
            </a:r>
            <a:endParaRPr lang="en-US" sz="2400" dirty="0"/>
          </a:p>
          <a:p>
            <a:pPr eaLnBrk="0" hangingPunct="0"/>
            <a:r>
              <a:rPr lang="en-US" sz="2400" dirty="0"/>
              <a:t>	</a:t>
            </a:r>
            <a:r>
              <a:rPr lang="en-US" sz="2400" dirty="0" smtClean="0"/>
              <a:t>	Edit</a:t>
            </a:r>
            <a:endParaRPr lang="en-US" sz="2400" dirty="0"/>
          </a:p>
          <a:p>
            <a:pPr eaLnBrk="0" hangingPunct="0"/>
            <a:r>
              <a:rPr lang="en-US" sz="2400" dirty="0"/>
              <a:t>	…</a:t>
            </a:r>
          </a:p>
          <a:p>
            <a:pPr eaLnBrk="0" hangingPunct="0"/>
            <a:r>
              <a:rPr lang="en-US" sz="2400" dirty="0"/>
              <a:t> Paint Toolbar</a:t>
            </a:r>
          </a:p>
          <a:p>
            <a:pPr eaLnBrk="0" hangingPunct="0"/>
            <a:r>
              <a:rPr lang="en-US" sz="2400" dirty="0"/>
              <a:t>	</a:t>
            </a:r>
          </a:p>
          <a:p>
            <a:pPr eaLnBrk="0" hangingPunct="0"/>
            <a:r>
              <a:rPr lang="en-US" sz="2400" dirty="0"/>
              <a:t>	…</a:t>
            </a:r>
          </a:p>
          <a:p>
            <a:pPr eaLnBrk="0" hangingPunct="0"/>
            <a:r>
              <a:rPr lang="en-US" sz="2400" dirty="0"/>
              <a:t> Color Palette</a:t>
            </a:r>
          </a:p>
          <a:p>
            <a:pPr eaLnBrk="0" hangingPunct="0"/>
            <a:r>
              <a:rPr lang="en-US" sz="2400" dirty="0"/>
              <a:t> Scrollable Panel</a:t>
            </a:r>
          </a:p>
          <a:p>
            <a:pPr eaLnBrk="0" hangingPunct="0"/>
            <a:r>
              <a:rPr lang="en-US" sz="2400" dirty="0"/>
              <a:t>	</a:t>
            </a:r>
            <a:r>
              <a:rPr lang="en-US" sz="2400" dirty="0" smtClean="0"/>
              <a:t>	Horizontal </a:t>
            </a:r>
            <a:r>
              <a:rPr lang="en-US" sz="2400" dirty="0"/>
              <a:t>Scrollbar</a:t>
            </a:r>
          </a:p>
          <a:p>
            <a:pPr eaLnBrk="0" hangingPunct="0"/>
            <a:r>
              <a:rPr lang="en-US" sz="2400" dirty="0"/>
              <a:t>	</a:t>
            </a:r>
            <a:r>
              <a:rPr lang="en-US" sz="2400" dirty="0" smtClean="0"/>
              <a:t>	Vertical </a:t>
            </a:r>
            <a:r>
              <a:rPr lang="en-US" sz="2400" dirty="0"/>
              <a:t>Scrollbar</a:t>
            </a:r>
          </a:p>
          <a:p>
            <a:pPr eaLnBrk="0" hangingPunct="0"/>
            <a:r>
              <a:rPr lang="en-US" sz="2400" dirty="0"/>
              <a:t>	</a:t>
            </a:r>
            <a:r>
              <a:rPr lang="en-US" sz="2400" dirty="0" smtClean="0"/>
              <a:t>	Drawing </a:t>
            </a:r>
            <a:r>
              <a:rPr lang="en-US" sz="2400" dirty="0"/>
              <a:t>Canvas</a:t>
            </a:r>
          </a:p>
          <a:p>
            <a:pPr eaLnBrk="0" hangingPunct="0"/>
            <a:r>
              <a:rPr lang="en-US" sz="2400" dirty="0"/>
              <a:t>  …</a:t>
            </a:r>
          </a:p>
        </p:txBody>
      </p:sp>
      <p:sp>
        <p:nvSpPr>
          <p:cNvPr id="785413" name="Line 5"/>
          <p:cNvSpPr>
            <a:spLocks noChangeShapeType="1"/>
          </p:cNvSpPr>
          <p:nvPr/>
        </p:nvSpPr>
        <p:spPr bwMode="auto">
          <a:xfrm>
            <a:off x="4700588" y="1682750"/>
            <a:ext cx="0" cy="471805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14" name="Line 6"/>
          <p:cNvSpPr>
            <a:spLocks noChangeShapeType="1"/>
          </p:cNvSpPr>
          <p:nvPr/>
        </p:nvSpPr>
        <p:spPr bwMode="auto">
          <a:xfrm>
            <a:off x="4700588" y="1982788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15" name="Line 7"/>
          <p:cNvSpPr>
            <a:spLocks noChangeShapeType="1"/>
          </p:cNvSpPr>
          <p:nvPr/>
        </p:nvSpPr>
        <p:spPr bwMode="auto">
          <a:xfrm>
            <a:off x="4724400" y="49323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16" name="Line 8"/>
          <p:cNvSpPr>
            <a:spLocks noChangeShapeType="1"/>
          </p:cNvSpPr>
          <p:nvPr/>
        </p:nvSpPr>
        <p:spPr bwMode="auto">
          <a:xfrm>
            <a:off x="5257800" y="23415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17" name="Line 9"/>
          <p:cNvSpPr>
            <a:spLocks noChangeShapeType="1"/>
          </p:cNvSpPr>
          <p:nvPr/>
        </p:nvSpPr>
        <p:spPr bwMode="auto">
          <a:xfrm>
            <a:off x="5257800" y="27225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18" name="Line 10"/>
          <p:cNvSpPr>
            <a:spLocks noChangeShapeType="1"/>
          </p:cNvSpPr>
          <p:nvPr/>
        </p:nvSpPr>
        <p:spPr bwMode="auto">
          <a:xfrm>
            <a:off x="5257800" y="2189163"/>
            <a:ext cx="0" cy="914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19" name="Line 11"/>
          <p:cNvSpPr>
            <a:spLocks noChangeShapeType="1"/>
          </p:cNvSpPr>
          <p:nvPr/>
        </p:nvSpPr>
        <p:spPr bwMode="auto">
          <a:xfrm>
            <a:off x="5257800" y="3094038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85420" name="Picture 1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2400" y="1920875"/>
            <a:ext cx="3886200" cy="353853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5421" name="Line 13"/>
          <p:cNvSpPr>
            <a:spLocks noChangeShapeType="1"/>
          </p:cNvSpPr>
          <p:nvPr/>
        </p:nvSpPr>
        <p:spPr bwMode="auto">
          <a:xfrm>
            <a:off x="4724400" y="34845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22" name="Line 14"/>
          <p:cNvSpPr>
            <a:spLocks noChangeShapeType="1"/>
          </p:cNvSpPr>
          <p:nvPr/>
        </p:nvSpPr>
        <p:spPr bwMode="auto">
          <a:xfrm>
            <a:off x="5257800" y="37893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23" name="Line 15"/>
          <p:cNvSpPr>
            <a:spLocks noChangeShapeType="1"/>
          </p:cNvSpPr>
          <p:nvPr/>
        </p:nvSpPr>
        <p:spPr bwMode="auto">
          <a:xfrm>
            <a:off x="5257800" y="3636963"/>
            <a:ext cx="0" cy="5334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pic>
        <p:nvPicPr>
          <p:cNvPr id="785424" name="Picture 16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308" t="12921" r="93465" b="81335"/>
          <a:stretch>
            <a:fillRect/>
          </a:stretch>
        </p:blipFill>
        <p:spPr bwMode="auto">
          <a:xfrm>
            <a:off x="5791200" y="3636963"/>
            <a:ext cx="304800" cy="3048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85425" name="Line 17"/>
          <p:cNvSpPr>
            <a:spLocks noChangeShapeType="1"/>
          </p:cNvSpPr>
          <p:nvPr/>
        </p:nvSpPr>
        <p:spPr bwMode="auto">
          <a:xfrm>
            <a:off x="5257800" y="41703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26" name="Line 18"/>
          <p:cNvSpPr>
            <a:spLocks noChangeShapeType="1"/>
          </p:cNvSpPr>
          <p:nvPr/>
        </p:nvSpPr>
        <p:spPr bwMode="auto">
          <a:xfrm>
            <a:off x="4724400" y="4551363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27" name="Line 19"/>
          <p:cNvSpPr>
            <a:spLocks noChangeShapeType="1"/>
          </p:cNvSpPr>
          <p:nvPr/>
        </p:nvSpPr>
        <p:spPr bwMode="auto">
          <a:xfrm>
            <a:off x="5257800" y="53133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28" name="Line 20"/>
          <p:cNvSpPr>
            <a:spLocks noChangeShapeType="1"/>
          </p:cNvSpPr>
          <p:nvPr/>
        </p:nvSpPr>
        <p:spPr bwMode="auto">
          <a:xfrm>
            <a:off x="5257800" y="5160963"/>
            <a:ext cx="0" cy="935037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29" name="Line 21"/>
          <p:cNvSpPr>
            <a:spLocks noChangeShapeType="1"/>
          </p:cNvSpPr>
          <p:nvPr/>
        </p:nvSpPr>
        <p:spPr bwMode="auto">
          <a:xfrm>
            <a:off x="5257800" y="5694363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30" name="Line 22"/>
          <p:cNvSpPr>
            <a:spLocks noChangeShapeType="1"/>
          </p:cNvSpPr>
          <p:nvPr/>
        </p:nvSpPr>
        <p:spPr bwMode="auto">
          <a:xfrm>
            <a:off x="5257800" y="6096000"/>
            <a:ext cx="3048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785431" name="Line 23"/>
          <p:cNvSpPr>
            <a:spLocks noChangeShapeType="1"/>
          </p:cNvSpPr>
          <p:nvPr/>
        </p:nvSpPr>
        <p:spPr bwMode="auto">
          <a:xfrm>
            <a:off x="4724400" y="6400800"/>
            <a:ext cx="228600" cy="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 type="none" w="sm" len="sm"/>
            <a:tailEnd type="oval" w="sm" len="sm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2147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312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on Component Trees</a:t>
            </a:r>
          </a:p>
        </p:txBody>
      </p:sp>
      <p:sp>
        <p:nvSpPr>
          <p:cNvPr id="77312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58200" cy="5072062"/>
          </a:xfrm>
        </p:spPr>
        <p:txBody>
          <a:bodyPr/>
          <a:lstStyle/>
          <a:p>
            <a:r>
              <a:rPr lang="en-US" dirty="0"/>
              <a:t>Position of </a:t>
            </a:r>
            <a:r>
              <a:rPr lang="en-US" dirty="0" smtClean="0"/>
              <a:t>child </a:t>
            </a:r>
            <a:r>
              <a:rPr lang="en-US" dirty="0"/>
              <a:t>nodes are relative to parent node</a:t>
            </a:r>
          </a:p>
          <a:p>
            <a:pPr lvl="1"/>
            <a:r>
              <a:rPr lang="en-US" dirty="0"/>
              <a:t>Top left of parent is always (0,0)</a:t>
            </a:r>
          </a:p>
          <a:p>
            <a:pPr lvl="1"/>
            <a:endParaRPr lang="en-US" dirty="0"/>
          </a:p>
        </p:txBody>
      </p:sp>
      <p:pic>
        <p:nvPicPr>
          <p:cNvPr id="773130" name="Picture 10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84438"/>
            <a:ext cx="7467600" cy="680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73131" name="Text Box 11"/>
          <p:cNvSpPr txBox="1">
            <a:spLocks noChangeArrowheads="1"/>
          </p:cNvSpPr>
          <p:nvPr/>
        </p:nvSpPr>
        <p:spPr bwMode="auto">
          <a:xfrm>
            <a:off x="304800" y="2362200"/>
            <a:ext cx="820738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(0,0)</a:t>
            </a:r>
          </a:p>
        </p:txBody>
      </p:sp>
      <p:sp>
        <p:nvSpPr>
          <p:cNvPr id="773132" name="Line 12"/>
          <p:cNvSpPr>
            <a:spLocks noChangeShapeType="1"/>
          </p:cNvSpPr>
          <p:nvPr/>
        </p:nvSpPr>
        <p:spPr bwMode="auto">
          <a:xfrm>
            <a:off x="1066800" y="2514600"/>
            <a:ext cx="3048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773133" name="Text Box 13"/>
          <p:cNvSpPr txBox="1">
            <a:spLocks noChangeArrowheads="1"/>
          </p:cNvSpPr>
          <p:nvPr/>
        </p:nvSpPr>
        <p:spPr bwMode="auto">
          <a:xfrm>
            <a:off x="76200" y="3419475"/>
            <a:ext cx="1160463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(30,30)</a:t>
            </a:r>
          </a:p>
        </p:txBody>
      </p:sp>
      <p:sp>
        <p:nvSpPr>
          <p:cNvPr id="773134" name="Line 14"/>
          <p:cNvSpPr>
            <a:spLocks noChangeShapeType="1"/>
          </p:cNvSpPr>
          <p:nvPr/>
        </p:nvSpPr>
        <p:spPr bwMode="auto">
          <a:xfrm flipV="1">
            <a:off x="1066800" y="3352800"/>
            <a:ext cx="1295400" cy="6667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703634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5762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Notes on Component Trees</a:t>
            </a:r>
          </a:p>
        </p:txBody>
      </p:sp>
      <p:sp>
        <p:nvSpPr>
          <p:cNvPr id="88576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58200" cy="5072062"/>
          </a:xfrm>
        </p:spPr>
        <p:txBody>
          <a:bodyPr/>
          <a:lstStyle/>
          <a:p>
            <a:r>
              <a:rPr lang="en-US" dirty="0"/>
              <a:t>Position of </a:t>
            </a:r>
            <a:r>
              <a:rPr lang="en-US" dirty="0" smtClean="0"/>
              <a:t>child </a:t>
            </a:r>
            <a:r>
              <a:rPr lang="en-US" dirty="0"/>
              <a:t>nodes are relative to parent node</a:t>
            </a:r>
          </a:p>
          <a:p>
            <a:pPr lvl="1"/>
            <a:r>
              <a:rPr lang="en-US" dirty="0"/>
              <a:t>Top left of parent is always (0,0)</a:t>
            </a:r>
          </a:p>
          <a:p>
            <a:pPr lvl="1"/>
            <a:endParaRPr lang="en-US" dirty="0"/>
          </a:p>
        </p:txBody>
      </p:sp>
      <p:pic>
        <p:nvPicPr>
          <p:cNvPr id="885764" name="Picture 4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84438"/>
            <a:ext cx="7467600" cy="680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5765" name="Text Box 5"/>
          <p:cNvSpPr txBox="1">
            <a:spLocks noChangeArrowheads="1"/>
          </p:cNvSpPr>
          <p:nvPr/>
        </p:nvSpPr>
        <p:spPr bwMode="auto">
          <a:xfrm>
            <a:off x="304800" y="2362200"/>
            <a:ext cx="820738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(0,0)</a:t>
            </a:r>
          </a:p>
        </p:txBody>
      </p:sp>
      <p:sp>
        <p:nvSpPr>
          <p:cNvPr id="885766" name="Line 6"/>
          <p:cNvSpPr>
            <a:spLocks noChangeShapeType="1"/>
          </p:cNvSpPr>
          <p:nvPr/>
        </p:nvSpPr>
        <p:spPr bwMode="auto">
          <a:xfrm>
            <a:off x="1066800" y="2514600"/>
            <a:ext cx="3048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5767" name="Text Box 7"/>
          <p:cNvSpPr txBox="1">
            <a:spLocks noChangeArrowheads="1"/>
          </p:cNvSpPr>
          <p:nvPr/>
        </p:nvSpPr>
        <p:spPr bwMode="auto">
          <a:xfrm>
            <a:off x="76200" y="3419475"/>
            <a:ext cx="990600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(0,30)</a:t>
            </a:r>
          </a:p>
        </p:txBody>
      </p:sp>
      <p:sp>
        <p:nvSpPr>
          <p:cNvPr id="885769" name="AutoShape 9"/>
          <p:cNvSpPr>
            <a:spLocks noChangeArrowheads="1"/>
          </p:cNvSpPr>
          <p:nvPr/>
        </p:nvSpPr>
        <p:spPr bwMode="auto">
          <a:xfrm>
            <a:off x="1343025" y="3276600"/>
            <a:ext cx="1143000" cy="3962400"/>
          </a:xfrm>
          <a:prstGeom prst="roundRect">
            <a:avLst>
              <a:gd name="adj" fmla="val 16667"/>
            </a:avLst>
          </a:prstGeom>
          <a:solidFill>
            <a:srgbClr val="99CCFF">
              <a:alpha val="25000"/>
            </a:srgbClr>
          </a:solidFill>
          <a:ln w="1016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5768" name="Line 8"/>
          <p:cNvSpPr>
            <a:spLocks noChangeShapeType="1"/>
          </p:cNvSpPr>
          <p:nvPr/>
        </p:nvSpPr>
        <p:spPr bwMode="auto">
          <a:xfrm>
            <a:off x="1066800" y="3419475"/>
            <a:ext cx="533400" cy="95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4969932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7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Notes on Component Trees</a:t>
            </a:r>
          </a:p>
        </p:txBody>
      </p:sp>
      <p:sp>
        <p:nvSpPr>
          <p:cNvPr id="88781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447800"/>
            <a:ext cx="8458200" cy="5072062"/>
          </a:xfrm>
        </p:spPr>
        <p:txBody>
          <a:bodyPr/>
          <a:lstStyle/>
          <a:p>
            <a:r>
              <a:rPr lang="en-US" dirty="0"/>
              <a:t>Position of child nodes are relative to parent node</a:t>
            </a:r>
          </a:p>
          <a:p>
            <a:pPr lvl="1"/>
            <a:r>
              <a:rPr lang="en-US" dirty="0"/>
              <a:t>Top left of parent is always (0,0)</a:t>
            </a:r>
          </a:p>
          <a:p>
            <a:pPr lvl="1"/>
            <a:endParaRPr lang="en-US" dirty="0"/>
          </a:p>
        </p:txBody>
      </p:sp>
      <p:pic>
        <p:nvPicPr>
          <p:cNvPr id="887812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1600" y="2484438"/>
            <a:ext cx="7467600" cy="68040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87813" name="Text Box 5"/>
          <p:cNvSpPr txBox="1">
            <a:spLocks noChangeArrowheads="1"/>
          </p:cNvSpPr>
          <p:nvPr/>
        </p:nvSpPr>
        <p:spPr bwMode="auto">
          <a:xfrm>
            <a:off x="304800" y="2362200"/>
            <a:ext cx="820738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(0,0)</a:t>
            </a:r>
          </a:p>
        </p:txBody>
      </p:sp>
      <p:sp>
        <p:nvSpPr>
          <p:cNvPr id="887814" name="Line 6"/>
          <p:cNvSpPr>
            <a:spLocks noChangeShapeType="1"/>
          </p:cNvSpPr>
          <p:nvPr/>
        </p:nvSpPr>
        <p:spPr bwMode="auto">
          <a:xfrm>
            <a:off x="1066800" y="2514600"/>
            <a:ext cx="304800" cy="76200"/>
          </a:xfrm>
          <a:prstGeom prst="line">
            <a:avLst/>
          </a:prstGeom>
          <a:noFill/>
          <a:ln w="381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7815" name="Text Box 7"/>
          <p:cNvSpPr txBox="1">
            <a:spLocks noChangeArrowheads="1"/>
          </p:cNvSpPr>
          <p:nvPr/>
        </p:nvSpPr>
        <p:spPr bwMode="auto">
          <a:xfrm>
            <a:off x="76200" y="3419475"/>
            <a:ext cx="990600" cy="466725"/>
          </a:xfrm>
          <a:prstGeom prst="rect">
            <a:avLst/>
          </a:prstGeom>
          <a:solidFill>
            <a:srgbClr val="FFFF99"/>
          </a:solidFill>
          <a:ln w="9525">
            <a:solidFill>
              <a:srgbClr val="80808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b="1"/>
              <a:t>(0,30)</a:t>
            </a:r>
          </a:p>
        </p:txBody>
      </p:sp>
      <p:sp>
        <p:nvSpPr>
          <p:cNvPr id="887816" name="AutoShape 8"/>
          <p:cNvSpPr>
            <a:spLocks noChangeArrowheads="1"/>
          </p:cNvSpPr>
          <p:nvPr/>
        </p:nvSpPr>
        <p:spPr bwMode="auto">
          <a:xfrm>
            <a:off x="1343025" y="3276600"/>
            <a:ext cx="1143000" cy="3962400"/>
          </a:xfrm>
          <a:prstGeom prst="roundRect">
            <a:avLst>
              <a:gd name="adj" fmla="val 16667"/>
            </a:avLst>
          </a:prstGeom>
          <a:solidFill>
            <a:srgbClr val="99CCFF">
              <a:alpha val="25000"/>
            </a:srgbClr>
          </a:solidFill>
          <a:ln w="101600">
            <a:solidFill>
              <a:srgbClr val="FF0000"/>
            </a:solidFill>
            <a:round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887817" name="Line 9"/>
          <p:cNvSpPr>
            <a:spLocks noChangeShapeType="1"/>
          </p:cNvSpPr>
          <p:nvPr/>
        </p:nvSpPr>
        <p:spPr bwMode="auto">
          <a:xfrm>
            <a:off x="1066800" y="3419475"/>
            <a:ext cx="533400" cy="9525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  <p:sp>
        <p:nvSpPr>
          <p:cNvPr id="887818" name="Text Box 10"/>
          <p:cNvSpPr txBox="1">
            <a:spLocks noChangeArrowheads="1"/>
          </p:cNvSpPr>
          <p:nvPr/>
        </p:nvSpPr>
        <p:spPr bwMode="auto">
          <a:xfrm>
            <a:off x="1981200" y="1317625"/>
            <a:ext cx="3206750" cy="1196975"/>
          </a:xfrm>
          <a:prstGeom prst="rect">
            <a:avLst/>
          </a:prstGeom>
          <a:solidFill>
            <a:srgbClr val="FFFF99"/>
          </a:solidFill>
          <a:ln w="9525">
            <a:solidFill>
              <a:srgbClr val="C0C0C0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r>
              <a:rPr lang="en-US" sz="2400" b="1"/>
              <a:t>What is this selected</a:t>
            </a:r>
          </a:p>
          <a:p>
            <a:r>
              <a:rPr lang="en-US" sz="2400" b="1"/>
              <a:t>widget’s position?</a:t>
            </a:r>
          </a:p>
          <a:p>
            <a:r>
              <a:rPr lang="en-US" sz="2400" b="1"/>
              <a:t>(assume x is 15)</a:t>
            </a:r>
          </a:p>
        </p:txBody>
      </p:sp>
      <p:sp>
        <p:nvSpPr>
          <p:cNvPr id="887819" name="Line 11"/>
          <p:cNvSpPr>
            <a:spLocks noChangeShapeType="1"/>
          </p:cNvSpPr>
          <p:nvPr/>
        </p:nvSpPr>
        <p:spPr bwMode="auto">
          <a:xfrm flipH="1">
            <a:off x="1914525" y="2438400"/>
            <a:ext cx="447675" cy="990600"/>
          </a:xfrm>
          <a:prstGeom prst="line">
            <a:avLst/>
          </a:prstGeom>
          <a:noFill/>
          <a:ln w="76200">
            <a:solidFill>
              <a:schemeClr val="tx1"/>
            </a:solidFill>
            <a:round/>
            <a:headEnd/>
            <a:tailEnd type="triangle" w="med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200851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Position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right answer is … it depends</a:t>
            </a:r>
          </a:p>
          <a:p>
            <a:pPr lvl="1"/>
            <a:r>
              <a:rPr lang="en-US" dirty="0" smtClean="0"/>
              <a:t>Relative to its parent is (15</a:t>
            </a:r>
            <a:r>
              <a:rPr lang="en-US" dirty="0"/>
              <a:t>, 0</a:t>
            </a:r>
            <a:r>
              <a:rPr lang="en-US" dirty="0" smtClean="0"/>
              <a:t>)          &lt;-- most common</a:t>
            </a:r>
            <a:endParaRPr lang="en-US" dirty="0"/>
          </a:p>
          <a:p>
            <a:pPr lvl="1"/>
            <a:r>
              <a:rPr lang="en-US" dirty="0" smtClean="0"/>
              <a:t>Relative to the window is (</a:t>
            </a:r>
            <a:r>
              <a:rPr lang="en-US" dirty="0"/>
              <a:t>15, 30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Relative to screen is … depends on where window is</a:t>
            </a:r>
          </a:p>
          <a:p>
            <a:pPr lvl="2"/>
            <a:r>
              <a:rPr lang="en-US" dirty="0" smtClean="0"/>
              <a:t>Where top-left of your screen is (0, 0)</a:t>
            </a:r>
            <a:endParaRPr lang="en-US" dirty="0"/>
          </a:p>
          <a:p>
            <a:r>
              <a:rPr lang="en-US" dirty="0"/>
              <a:t>Note: for HTML, typically don’t specify locations, </a:t>
            </a:r>
            <a:br>
              <a:rPr lang="en-US" dirty="0"/>
            </a:br>
            <a:r>
              <a:rPr lang="en-US" dirty="0"/>
              <a:t>web browser takes care of layout for </a:t>
            </a:r>
            <a:r>
              <a:rPr lang="en-US" dirty="0" smtClean="0"/>
              <a:t>you</a:t>
            </a:r>
            <a:endParaRPr lang="en-US" dirty="0"/>
          </a:p>
          <a:p>
            <a:r>
              <a:rPr lang="en-US" dirty="0" smtClean="0"/>
              <a:t>Note: this </a:t>
            </a:r>
            <a:r>
              <a:rPr lang="en-US" dirty="0"/>
              <a:t>concept of position will come up again shortly for mouse </a:t>
            </a:r>
            <a:r>
              <a:rPr lang="en-US" dirty="0" smtClean="0"/>
              <a:t>events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441463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Rectangle 13"/>
          <p:cNvSpPr/>
          <p:nvPr/>
        </p:nvSpPr>
        <p:spPr>
          <a:xfrm>
            <a:off x="4693920" y="1592580"/>
            <a:ext cx="2316480" cy="5715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902146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Key Idea #3:</a:t>
            </a:r>
            <a:br>
              <a:rPr lang="en-US" dirty="0" smtClean="0"/>
            </a:br>
            <a:r>
              <a:rPr lang="en-US" sz="2800" dirty="0" smtClean="0"/>
              <a:t>Model-View-Controller </a:t>
            </a:r>
            <a:r>
              <a:rPr lang="en-US" sz="2800" dirty="0"/>
              <a:t>(MVC)</a:t>
            </a:r>
          </a:p>
        </p:txBody>
      </p:sp>
      <p:sp>
        <p:nvSpPr>
          <p:cNvPr id="902147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382000" cy="4525963"/>
          </a:xfrm>
        </p:spPr>
        <p:txBody>
          <a:bodyPr/>
          <a:lstStyle/>
          <a:p>
            <a:r>
              <a:rPr lang="en-US" dirty="0" smtClean="0"/>
              <a:t>Common programming design pattern for GUIs</a:t>
            </a:r>
          </a:p>
          <a:p>
            <a:r>
              <a:rPr lang="en-US" dirty="0" smtClean="0"/>
              <a:t>Basic </a:t>
            </a:r>
            <a:r>
              <a:rPr lang="en-US" dirty="0"/>
              <a:t>idea: split widget into three separate objects</a:t>
            </a:r>
          </a:p>
          <a:p>
            <a:pPr lvl="1"/>
            <a:r>
              <a:rPr lang="en-US" dirty="0"/>
              <a:t>Each part handles different aspect of widget</a:t>
            </a:r>
          </a:p>
          <a:p>
            <a:pPr lvl="1"/>
            <a:endParaRPr lang="en-US" dirty="0"/>
          </a:p>
        </p:txBody>
      </p:sp>
      <p:grpSp>
        <p:nvGrpSpPr>
          <p:cNvPr id="902172" name="Group 28"/>
          <p:cNvGrpSpPr>
            <a:grpSpLocks/>
          </p:cNvGrpSpPr>
          <p:nvPr/>
        </p:nvGrpSpPr>
        <p:grpSpPr bwMode="auto">
          <a:xfrm>
            <a:off x="5715000" y="4343400"/>
            <a:ext cx="2362200" cy="2362200"/>
            <a:chOff x="3936" y="2352"/>
            <a:chExt cx="1488" cy="1488"/>
          </a:xfrm>
        </p:grpSpPr>
        <p:sp>
          <p:nvSpPr>
            <p:cNvPr id="902150" name="Oval 6"/>
            <p:cNvSpPr>
              <a:spLocks noChangeArrowheads="1"/>
            </p:cNvSpPr>
            <p:nvPr/>
          </p:nvSpPr>
          <p:spPr bwMode="auto">
            <a:xfrm rot="16200000">
              <a:off x="3936" y="2352"/>
              <a:ext cx="1488" cy="1488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2151" name="Line 7"/>
            <p:cNvSpPr>
              <a:spLocks noChangeShapeType="1"/>
            </p:cNvSpPr>
            <p:nvPr/>
          </p:nvSpPr>
          <p:spPr bwMode="auto">
            <a:xfrm rot="16200000">
              <a:off x="4224" y="3360"/>
              <a:ext cx="864" cy="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2152" name="Line 8"/>
            <p:cNvSpPr>
              <a:spLocks noChangeShapeType="1"/>
            </p:cNvSpPr>
            <p:nvPr/>
          </p:nvSpPr>
          <p:spPr bwMode="auto">
            <a:xfrm rot="16200000">
              <a:off x="4704" y="2208"/>
              <a:ext cx="0" cy="1440"/>
            </a:xfrm>
            <a:prstGeom prst="line">
              <a:avLst/>
            </a:prstGeom>
            <a:noFill/>
            <a:ln w="38100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902153" name="Text Box 9"/>
            <p:cNvSpPr txBox="1">
              <a:spLocks noChangeArrowheads="1"/>
            </p:cNvSpPr>
            <p:nvPr/>
          </p:nvSpPr>
          <p:spPr bwMode="auto">
            <a:xfrm>
              <a:off x="3936" y="3120"/>
              <a:ext cx="72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sz="3600"/>
                <a:t>Out</a:t>
              </a:r>
            </a:p>
          </p:txBody>
        </p:sp>
        <p:sp>
          <p:nvSpPr>
            <p:cNvPr id="902154" name="Text Box 10"/>
            <p:cNvSpPr txBox="1">
              <a:spLocks noChangeArrowheads="1"/>
            </p:cNvSpPr>
            <p:nvPr/>
          </p:nvSpPr>
          <p:spPr bwMode="auto">
            <a:xfrm>
              <a:off x="4656" y="3100"/>
              <a:ext cx="720" cy="40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sz="3600"/>
                <a:t>In</a:t>
              </a:r>
            </a:p>
          </p:txBody>
        </p:sp>
        <p:sp>
          <p:nvSpPr>
            <p:cNvPr id="902155" name="Oval 11"/>
            <p:cNvSpPr>
              <a:spLocks noChangeArrowheads="1"/>
            </p:cNvSpPr>
            <p:nvPr/>
          </p:nvSpPr>
          <p:spPr bwMode="auto">
            <a:xfrm rot="16200000">
              <a:off x="4560" y="2832"/>
              <a:ext cx="192" cy="192"/>
            </a:xfrm>
            <a:prstGeom prst="ellipse">
              <a:avLst/>
            </a:prstGeom>
            <a:solidFill>
              <a:schemeClr val="accent1"/>
            </a:solidFill>
            <a:ln w="9525">
              <a:solidFill>
                <a:schemeClr val="tx1"/>
              </a:solidFill>
              <a:round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902156" name="Text Box 12"/>
            <p:cNvSpPr txBox="1">
              <a:spLocks noChangeArrowheads="1"/>
            </p:cNvSpPr>
            <p:nvPr/>
          </p:nvSpPr>
          <p:spPr bwMode="auto">
            <a:xfrm rot="16200000">
              <a:off x="4425" y="2217"/>
              <a:ext cx="462" cy="86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vert="eaVert">
              <a:spAutoFit/>
            </a:bodyPr>
            <a:lstStyle/>
            <a:p>
              <a:pPr algn="ctr" eaLnBrk="0" hangingPunct="0">
                <a:spcBef>
                  <a:spcPct val="50000"/>
                </a:spcBef>
              </a:pPr>
              <a:r>
                <a:rPr kumimoji="1" lang="en-US" sz="3600"/>
                <a:t>Appl</a:t>
              </a:r>
            </a:p>
          </p:txBody>
        </p:sp>
      </p:grpSp>
      <p:pic>
        <p:nvPicPr>
          <p:cNvPr id="2058" name="Picture 10"/>
          <p:cNvPicPr>
            <a:picLocks noChangeAspect="1" noChangeArrowheads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r="48198"/>
          <a:stretch/>
        </p:blipFill>
        <p:spPr bwMode="auto">
          <a:xfrm>
            <a:off x="5562600" y="3353752"/>
            <a:ext cx="2667000" cy="8556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60" name="Picture 12" descr="MVC Proc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447800" y="3353752"/>
            <a:ext cx="3048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984563573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888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Model-View-Controller</a:t>
            </a:r>
          </a:p>
        </p:txBody>
      </p:sp>
      <p:sp>
        <p:nvSpPr>
          <p:cNvPr id="888835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>
              <a:lnSpc>
                <a:spcPct val="80000"/>
              </a:lnSpc>
              <a:tabLst>
                <a:tab pos="2003425" algn="l"/>
              </a:tabLst>
            </a:pPr>
            <a:r>
              <a:rPr lang="en-US" dirty="0"/>
              <a:t>View 	</a:t>
            </a:r>
            <a:r>
              <a:rPr lang="en-US" dirty="0" smtClean="0"/>
              <a:t>handles </a:t>
            </a:r>
            <a:r>
              <a:rPr lang="en-US" dirty="0"/>
              <a:t>everything related to output</a:t>
            </a:r>
          </a:p>
          <a:p>
            <a:pPr>
              <a:lnSpc>
                <a:spcPct val="80000"/>
              </a:lnSpc>
              <a:tabLst>
                <a:tab pos="2003425" algn="l"/>
              </a:tabLst>
            </a:pPr>
            <a:r>
              <a:rPr lang="en-US" dirty="0"/>
              <a:t>Controller </a:t>
            </a:r>
            <a:r>
              <a:rPr lang="en-US" dirty="0" smtClean="0"/>
              <a:t>handles </a:t>
            </a:r>
            <a:r>
              <a:rPr lang="en-US" dirty="0"/>
              <a:t>everything related to input</a:t>
            </a:r>
          </a:p>
          <a:p>
            <a:pPr>
              <a:lnSpc>
                <a:spcPct val="80000"/>
              </a:lnSpc>
              <a:tabLst>
                <a:tab pos="2003425" algn="l"/>
              </a:tabLst>
            </a:pPr>
            <a:r>
              <a:rPr lang="en-US" dirty="0"/>
              <a:t>Model 	handles </a:t>
            </a:r>
            <a:r>
              <a:rPr lang="en-US" dirty="0" smtClean="0"/>
              <a:t>data related to widget</a:t>
            </a:r>
            <a:endParaRPr lang="en-US" dirty="0"/>
          </a:p>
          <a:p>
            <a:pPr lvl="1">
              <a:lnSpc>
                <a:spcPct val="90000"/>
              </a:lnSpc>
            </a:pPr>
            <a:r>
              <a:rPr lang="en-US" dirty="0" smtClean="0"/>
              <a:t>Model can </a:t>
            </a:r>
            <a:r>
              <a:rPr lang="en-US" dirty="0"/>
              <a:t>be simple as an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integer for </a:t>
            </a:r>
            <a:r>
              <a:rPr lang="en-US" dirty="0"/>
              <a:t>a counter, </a:t>
            </a:r>
            <a:r>
              <a:rPr lang="en-US" dirty="0" smtClean="0"/>
              <a:t>or </a:t>
            </a:r>
            <a:br>
              <a:rPr lang="en-US" dirty="0" smtClean="0"/>
            </a:br>
            <a:r>
              <a:rPr lang="en-US" dirty="0" smtClean="0"/>
              <a:t>string </a:t>
            </a:r>
            <a:r>
              <a:rPr lang="en-US" dirty="0"/>
              <a:t>for an text </a:t>
            </a:r>
            <a:r>
              <a:rPr lang="en-US" dirty="0" smtClean="0"/>
              <a:t>entry </a:t>
            </a:r>
            <a:r>
              <a:rPr lang="en-US" dirty="0"/>
              <a:t>box</a:t>
            </a:r>
          </a:p>
          <a:p>
            <a:pPr lvl="1">
              <a:lnSpc>
                <a:spcPct val="90000"/>
              </a:lnSpc>
            </a:pPr>
            <a:r>
              <a:rPr lang="en-US" dirty="0"/>
              <a:t>Or as complex as a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molecular simulator</a:t>
            </a:r>
          </a:p>
          <a:p>
            <a:pPr lvl="1">
              <a:lnSpc>
                <a:spcPct val="80000"/>
              </a:lnSpc>
              <a:tabLst>
                <a:tab pos="1944688" algn="l"/>
              </a:tabLst>
            </a:pPr>
            <a:r>
              <a:rPr lang="en-US" dirty="0" smtClean="0"/>
              <a:t>A </a:t>
            </a:r>
            <a:r>
              <a:rPr lang="en-US" dirty="0"/>
              <a:t>model can have more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than </a:t>
            </a:r>
            <a:r>
              <a:rPr lang="en-US" dirty="0"/>
              <a:t>one view and </a:t>
            </a:r>
            <a:br>
              <a:rPr lang="en-US" dirty="0"/>
            </a:br>
            <a:r>
              <a:rPr lang="en-US" dirty="0"/>
              <a:t>one controller</a:t>
            </a:r>
          </a:p>
          <a:p>
            <a:pPr>
              <a:lnSpc>
                <a:spcPct val="80000"/>
              </a:lnSpc>
              <a:tabLst>
                <a:tab pos="1944688" algn="l"/>
              </a:tabLst>
            </a:pPr>
            <a:endParaRPr lang="en-US" sz="2600" dirty="0"/>
          </a:p>
          <a:p>
            <a:pPr lvl="1">
              <a:lnSpc>
                <a:spcPct val="80000"/>
              </a:lnSpc>
              <a:tabLst>
                <a:tab pos="1944688" algn="l"/>
              </a:tabLst>
            </a:pPr>
            <a:endParaRPr lang="en-US" dirty="0"/>
          </a:p>
        </p:txBody>
      </p:sp>
      <p:pic>
        <p:nvPicPr>
          <p:cNvPr id="37890" name="Picture 2" descr="MVC Process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19800" y="3429000"/>
            <a:ext cx="3048000" cy="3333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7865605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In-Class Quiz (ungraded)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400" y="1600200"/>
            <a:ext cx="8534400" cy="4525963"/>
          </a:xfrm>
        </p:spPr>
        <p:txBody>
          <a:bodyPr/>
          <a:lstStyle/>
          <a:p>
            <a:r>
              <a:rPr lang="en-US" dirty="0" smtClean="0"/>
              <a:t>Spend 3 minutes to draw underlying MVC </a:t>
            </a:r>
            <a:br>
              <a:rPr lang="en-US" dirty="0" smtClean="0"/>
            </a:br>
            <a:r>
              <a:rPr lang="en-US" dirty="0" smtClean="0"/>
              <a:t>for this GUI example </a:t>
            </a:r>
          </a:p>
          <a:p>
            <a:pPr lvl="1"/>
            <a:r>
              <a:rPr lang="en-US" dirty="0" smtClean="0"/>
              <a:t>Four widgets showing a value</a:t>
            </a:r>
          </a:p>
          <a:p>
            <a:pPr lvl="1"/>
            <a:r>
              <a:rPr lang="en-US" dirty="0" smtClean="0"/>
              <a:t>Changing one changes all four</a:t>
            </a:r>
          </a:p>
          <a:p>
            <a:pPr lvl="1"/>
            <a:r>
              <a:rPr lang="en-US" dirty="0" smtClean="0"/>
              <a:t>Draw out the Model(s), </a:t>
            </a:r>
            <a:br>
              <a:rPr lang="en-US" dirty="0" smtClean="0"/>
            </a:br>
            <a:r>
              <a:rPr lang="en-US" dirty="0" smtClean="0"/>
              <a:t>View(s), and Controller(s)</a:t>
            </a:r>
          </a:p>
          <a:p>
            <a:pPr lvl="1"/>
            <a:r>
              <a:rPr lang="en-US" dirty="0" smtClean="0"/>
              <a:t>Sketch out what happens when </a:t>
            </a:r>
            <a:br>
              <a:rPr lang="en-US" dirty="0" smtClean="0"/>
            </a:br>
            <a:r>
              <a:rPr lang="en-US" dirty="0" smtClean="0"/>
              <a:t>user drags the bar widget</a:t>
            </a:r>
          </a:p>
          <a:p>
            <a:pPr lvl="1"/>
            <a:r>
              <a:rPr lang="en-US" dirty="0" smtClean="0"/>
              <a:t>Note: a </a:t>
            </a:r>
            <a:r>
              <a:rPr lang="en-US" dirty="0"/>
              <a:t>model can have </a:t>
            </a:r>
            <a:r>
              <a:rPr lang="en-US" dirty="0" smtClean="0"/>
              <a:t>more </a:t>
            </a:r>
            <a:br>
              <a:rPr lang="en-US" dirty="0" smtClean="0"/>
            </a:br>
            <a:r>
              <a:rPr lang="en-US" dirty="0" smtClean="0"/>
              <a:t>than one </a:t>
            </a:r>
            <a:r>
              <a:rPr lang="en-US" dirty="0"/>
              <a:t>view </a:t>
            </a:r>
            <a:r>
              <a:rPr lang="en-US" dirty="0" smtClean="0"/>
              <a:t>and one </a:t>
            </a:r>
            <a:r>
              <a:rPr lang="en-US" dirty="0"/>
              <a:t>controller</a:t>
            </a:r>
          </a:p>
          <a:p>
            <a:pPr lvl="1"/>
            <a:endParaRPr lang="en-US" dirty="0" smtClean="0"/>
          </a:p>
        </p:txBody>
      </p:sp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9829800" y="1219200"/>
            <a:ext cx="4726577" cy="4301435"/>
            <a:chOff x="3504" y="1296"/>
            <a:chExt cx="2100" cy="191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296"/>
              <a:ext cx="2100" cy="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600" y="2496"/>
              <a:ext cx="24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grpSp>
        <p:nvGrpSpPr>
          <p:cNvPr id="11" name="Group 10"/>
          <p:cNvGrpSpPr/>
          <p:nvPr/>
        </p:nvGrpSpPr>
        <p:grpSpPr>
          <a:xfrm>
            <a:off x="5638800" y="2438400"/>
            <a:ext cx="3431177" cy="4301435"/>
            <a:chOff x="5638800" y="2438400"/>
            <a:chExt cx="3431177" cy="4301435"/>
          </a:xfrm>
        </p:grpSpPr>
        <p:pic>
          <p:nvPicPr>
            <p:cNvPr id="8" name="Picture 7"/>
            <p:cNvPicPr>
              <a:picLocks noChangeAspect="1" noChangeArrowheads="1"/>
            </p:cNvPicPr>
            <p:nvPr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1840"/>
            <a:stretch/>
          </p:blipFill>
          <p:spPr bwMode="auto">
            <a:xfrm>
              <a:off x="5848350" y="2438400"/>
              <a:ext cx="3221627" cy="430143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2050" name="Picture 2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38800" y="2438400"/>
              <a:ext cx="771525" cy="4301434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</p:grpSp>
    </p:spTree>
    <p:extLst>
      <p:ext uri="{BB962C8B-B14F-4D97-AF65-F5344CB8AC3E}">
        <p14:creationId xmlns:p14="http://schemas.microsoft.com/office/powerpoint/2010/main" val="290775075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 Why </a:t>
            </a:r>
            <a:r>
              <a:rPr lang="en-US" dirty="0" smtClean="0"/>
              <a:t>Care about MVC?</a:t>
            </a:r>
            <a:endParaRPr lang="en-US" dirty="0"/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MVC </a:t>
            </a:r>
            <a:r>
              <a:rPr lang="en-US" dirty="0" smtClean="0"/>
              <a:t>very </a:t>
            </a:r>
            <a:r>
              <a:rPr lang="en-US" dirty="0"/>
              <a:t>common design pattern for software</a:t>
            </a:r>
          </a:p>
          <a:p>
            <a:pPr lvl="1"/>
            <a:r>
              <a:rPr lang="en-US" dirty="0"/>
              <a:t>Separate presentation (how </a:t>
            </a:r>
            <a:r>
              <a:rPr lang="en-US" dirty="0" smtClean="0"/>
              <a:t>UI looks and feels) </a:t>
            </a:r>
            <a:r>
              <a:rPr lang="en-US" dirty="0"/>
              <a:t>from both data and logic (what happens when you </a:t>
            </a:r>
            <a:r>
              <a:rPr lang="en-US" dirty="0" smtClean="0"/>
              <a:t>click)</a:t>
            </a:r>
            <a:endParaRPr lang="en-US" dirty="0"/>
          </a:p>
          <a:p>
            <a:r>
              <a:rPr lang="en-US" dirty="0"/>
              <a:t>So the diagram we started with is still good idea for how programs should be structured</a:t>
            </a:r>
          </a:p>
          <a:p>
            <a:pPr lvl="1"/>
            <a:r>
              <a:rPr lang="en-US" dirty="0"/>
              <a:t>Just need to be </a:t>
            </a:r>
            <a:r>
              <a:rPr lang="en-US" dirty="0" smtClean="0"/>
              <a:t>finer-grained</a:t>
            </a:r>
          </a:p>
          <a:p>
            <a:pPr lvl="1"/>
            <a:r>
              <a:rPr lang="en-US" dirty="0" smtClean="0"/>
              <a:t>Instead of organizing entire app like this, org each widget instead like so</a:t>
            </a:r>
            <a:endParaRPr lang="en-US" dirty="0"/>
          </a:p>
        </p:txBody>
      </p:sp>
      <p:pic>
        <p:nvPicPr>
          <p:cNvPr id="61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95800" y="4953000"/>
            <a:ext cx="4549140" cy="184095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86687128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 Why </a:t>
            </a:r>
            <a:r>
              <a:rPr lang="en-US" dirty="0" smtClean="0"/>
              <a:t>Care about MVC?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249680"/>
            <a:ext cx="8077200" cy="4525963"/>
          </a:xfrm>
        </p:spPr>
        <p:txBody>
          <a:bodyPr/>
          <a:lstStyle/>
          <a:p>
            <a:r>
              <a:rPr lang="en-US" dirty="0"/>
              <a:t>MVC is a really powerful design pattern</a:t>
            </a:r>
          </a:p>
          <a:p>
            <a:pPr lvl="1"/>
            <a:r>
              <a:rPr lang="en-US" dirty="0" smtClean="0"/>
              <a:t>Useful for organizing at small scale (widgets)</a:t>
            </a:r>
          </a:p>
          <a:p>
            <a:pPr lvl="1"/>
            <a:r>
              <a:rPr lang="en-US" dirty="0" smtClean="0"/>
              <a:t>Useful for organizing at big scale (data </a:t>
            </a:r>
            <a:r>
              <a:rPr lang="en-US" dirty="0"/>
              <a:t>and app logic) from look and feel</a:t>
            </a:r>
          </a:p>
          <a:p>
            <a:pPr lvl="1"/>
            <a:endParaRPr lang="en-US" sz="900" dirty="0" smtClean="0"/>
          </a:p>
          <a:p>
            <a:r>
              <a:rPr lang="en-US" dirty="0" smtClean="0"/>
              <a:t>For typical GUI and web programming, note that you won’t use MVC at small scale directly</a:t>
            </a:r>
          </a:p>
          <a:p>
            <a:pPr lvl="1"/>
            <a:r>
              <a:rPr lang="en-US" dirty="0" smtClean="0"/>
              <a:t>You just use widgets, everything taken care of for you</a:t>
            </a:r>
          </a:p>
          <a:p>
            <a:r>
              <a:rPr lang="en-US" dirty="0" smtClean="0"/>
              <a:t>You should, however, use MVC at larger scale</a:t>
            </a:r>
          </a:p>
          <a:p>
            <a:pPr lvl="1"/>
            <a:r>
              <a:rPr lang="en-US" dirty="0" smtClean="0"/>
              <a:t>Organizing code and overall structure of app</a:t>
            </a:r>
          </a:p>
          <a:p>
            <a:pPr lvl="1"/>
            <a:r>
              <a:rPr lang="en-US" dirty="0" smtClean="0"/>
              <a:t>Keep UI code separate from behavior / business logic</a:t>
            </a:r>
          </a:p>
        </p:txBody>
      </p:sp>
    </p:spTree>
    <p:extLst>
      <p:ext uri="{BB962C8B-B14F-4D97-AF65-F5344CB8AC3E}">
        <p14:creationId xmlns:p14="http://schemas.microsoft.com/office/powerpoint/2010/main" val="203753185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Rectangle 3"/>
          <p:cNvSpPr/>
          <p:nvPr/>
        </p:nvSpPr>
        <p:spPr>
          <a:xfrm>
            <a:off x="533400" y="196850"/>
            <a:ext cx="6400800" cy="914400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/>
          <a:lstStyle/>
          <a:p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Let's start with one of the most important concepts: </a:t>
            </a:r>
            <a:r>
              <a:rPr lang="en-US" dirty="0" smtClean="0"/>
              <a:t>the DOM</a:t>
            </a:r>
            <a:endParaRPr lang="en-US" dirty="0"/>
          </a:p>
          <a:p>
            <a:r>
              <a:rPr lang="en-US" dirty="0" smtClean="0"/>
              <a:t>The DOM is how programs can access and modify HTML</a:t>
            </a:r>
          </a:p>
          <a:p>
            <a:r>
              <a:rPr lang="en-US" dirty="0"/>
              <a:t>The HTML DOM views </a:t>
            </a:r>
            <a:r>
              <a:rPr lang="en-US" dirty="0" smtClean="0"/>
              <a:t>an HTML document </a:t>
            </a:r>
            <a:br>
              <a:rPr lang="en-US" dirty="0" smtClean="0"/>
            </a:br>
            <a:r>
              <a:rPr lang="en-US" dirty="0" smtClean="0"/>
              <a:t>as a tree structure </a:t>
            </a:r>
            <a:endParaRPr lang="en-US" dirty="0"/>
          </a:p>
          <a:p>
            <a:pPr lvl="1"/>
            <a:r>
              <a:rPr lang="en-US" dirty="0"/>
              <a:t>Each node </a:t>
            </a:r>
            <a:r>
              <a:rPr lang="en-US" dirty="0" smtClean="0"/>
              <a:t>in tree is </a:t>
            </a:r>
            <a:r>
              <a:rPr lang="en-US" dirty="0"/>
              <a:t>an HTML element.</a:t>
            </a:r>
          </a:p>
          <a:p>
            <a:pPr lvl="1"/>
            <a:r>
              <a:rPr lang="en-US" dirty="0"/>
              <a:t>Nodes can have </a:t>
            </a:r>
            <a:r>
              <a:rPr lang="en-US" dirty="0" smtClean="0"/>
              <a:t>attributes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1456267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 Why </a:t>
            </a:r>
            <a:r>
              <a:rPr lang="en-US" dirty="0" smtClean="0"/>
              <a:t>Care about MVC?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>
          <a:xfrm>
            <a:off x="609600" y="1310640"/>
            <a:ext cx="8077200" cy="4525963"/>
          </a:xfrm>
        </p:spPr>
        <p:txBody>
          <a:bodyPr/>
          <a:lstStyle/>
          <a:p>
            <a:r>
              <a:rPr lang="en-US" dirty="0" smtClean="0"/>
              <a:t>Note </a:t>
            </a:r>
            <a:r>
              <a:rPr lang="en-US" dirty="0"/>
              <a:t>many frameworks also talk about MVC</a:t>
            </a:r>
          </a:p>
          <a:p>
            <a:pPr lvl="1"/>
            <a:r>
              <a:rPr lang="en-US" dirty="0"/>
              <a:t>Ex. </a:t>
            </a:r>
            <a:r>
              <a:rPr lang="en-US" dirty="0" err="1"/>
              <a:t>AngularJS</a:t>
            </a:r>
            <a:r>
              <a:rPr lang="en-US" dirty="0"/>
              <a:t>, </a:t>
            </a:r>
            <a:r>
              <a:rPr lang="en-US" dirty="0" err="1"/>
              <a:t>EmberJS</a:t>
            </a:r>
            <a:r>
              <a:rPr lang="en-US" dirty="0"/>
              <a:t>, </a:t>
            </a:r>
            <a:r>
              <a:rPr lang="en-US" dirty="0" err="1"/>
              <a:t>JavaScriptMVC</a:t>
            </a:r>
            <a:endParaRPr lang="en-US" dirty="0"/>
          </a:p>
          <a:p>
            <a:pPr lvl="1"/>
            <a:r>
              <a:rPr lang="en-US" dirty="0"/>
              <a:t>Ex. </a:t>
            </a:r>
            <a:r>
              <a:rPr lang="en-US" dirty="0" err="1"/>
              <a:t>Django</a:t>
            </a:r>
            <a:r>
              <a:rPr lang="en-US" dirty="0"/>
              <a:t>, Rails, ASP.NET</a:t>
            </a:r>
          </a:p>
          <a:p>
            <a:pPr lvl="1"/>
            <a:r>
              <a:rPr lang="en-US" dirty="0"/>
              <a:t>They all use MVC in slightly different ways,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but </a:t>
            </a:r>
            <a:r>
              <a:rPr lang="en-US" dirty="0"/>
              <a:t>share similarities in separation of concerns</a:t>
            </a:r>
          </a:p>
          <a:p>
            <a:r>
              <a:rPr lang="en-US" dirty="0"/>
              <a:t>Example application </a:t>
            </a:r>
            <a:r>
              <a:rPr lang="en-US" dirty="0" smtClean="0"/>
              <a:t>logic (model)</a:t>
            </a:r>
            <a:endParaRPr lang="en-US" dirty="0"/>
          </a:p>
          <a:p>
            <a:pPr lvl="1"/>
            <a:r>
              <a:rPr lang="en-US" dirty="0"/>
              <a:t>Number of login attempts allowed</a:t>
            </a:r>
          </a:p>
          <a:p>
            <a:pPr lvl="1"/>
            <a:r>
              <a:rPr lang="en-US" dirty="0"/>
              <a:t>Adding item to shopping cart</a:t>
            </a:r>
          </a:p>
          <a:p>
            <a:pPr lvl="1"/>
            <a:r>
              <a:rPr lang="en-US" dirty="0"/>
              <a:t>Purchasing items (and charging credit card)</a:t>
            </a:r>
          </a:p>
          <a:p>
            <a:pPr lvl="1"/>
            <a:r>
              <a:rPr lang="en-US" dirty="0"/>
              <a:t>Core part of these is Model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4867166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317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So What? Why </a:t>
            </a:r>
            <a:r>
              <a:rPr lang="en-US" dirty="0" smtClean="0"/>
              <a:t>Care about MVC?</a:t>
            </a:r>
            <a:endParaRPr lang="en-US" dirty="0"/>
          </a:p>
        </p:txBody>
      </p:sp>
      <p:sp>
        <p:nvSpPr>
          <p:cNvPr id="903171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609600" y="1600200"/>
            <a:ext cx="8305800" cy="4525963"/>
          </a:xfrm>
        </p:spPr>
        <p:txBody>
          <a:bodyPr/>
          <a:lstStyle/>
          <a:p>
            <a:r>
              <a:rPr lang="en-US" dirty="0"/>
              <a:t>Note that MVC sort of maps onto HTML</a:t>
            </a:r>
          </a:p>
          <a:p>
            <a:pPr lvl="1"/>
            <a:r>
              <a:rPr lang="en-US" dirty="0"/>
              <a:t>HTML is part of the model (the data shown to </a:t>
            </a:r>
            <a:r>
              <a:rPr lang="en-US" dirty="0" smtClean="0"/>
              <a:t>users)</a:t>
            </a:r>
            <a:endParaRPr lang="en-US" dirty="0"/>
          </a:p>
          <a:p>
            <a:pPr lvl="1"/>
            <a:r>
              <a:rPr lang="en-US" dirty="0"/>
              <a:t>CSS is view (how it appears)</a:t>
            </a:r>
          </a:p>
          <a:p>
            <a:pPr lvl="1"/>
            <a:r>
              <a:rPr lang="en-US" dirty="0"/>
              <a:t>JavaScript is controller (advanced behavior</a:t>
            </a:r>
            <a:r>
              <a:rPr lang="en-US" dirty="0" smtClean="0"/>
              <a:t>)</a:t>
            </a:r>
          </a:p>
          <a:p>
            <a:pPr lvl="1"/>
            <a:r>
              <a:rPr lang="en-US" dirty="0" smtClean="0"/>
              <a:t>Not clean mapping b/c distributed and b/c MVC is for programming languages with more structure</a:t>
            </a:r>
          </a:p>
          <a:p>
            <a:pPr lvl="1"/>
            <a:endParaRPr lang="en-US" dirty="0"/>
          </a:p>
          <a:p>
            <a:pPr lvl="1"/>
            <a:r>
              <a:rPr lang="en-US" dirty="0" smtClean="0"/>
              <a:t>Do note separation of concerns here</a:t>
            </a:r>
          </a:p>
          <a:p>
            <a:pPr lvl="1"/>
            <a:r>
              <a:rPr lang="en-US" dirty="0"/>
              <a:t>Do </a:t>
            </a:r>
            <a:r>
              <a:rPr lang="en-US" dirty="0" smtClean="0"/>
              <a:t>note modularity and loose coupling here</a:t>
            </a:r>
          </a:p>
          <a:p>
            <a:pPr lvl="1"/>
            <a:r>
              <a:rPr lang="en-US" dirty="0" smtClean="0"/>
              <a:t>Will discuss evolution of these next </a:t>
            </a:r>
            <a:r>
              <a:rPr lang="en-US" dirty="0"/>
              <a:t>time</a:t>
            </a:r>
          </a:p>
        </p:txBody>
      </p:sp>
    </p:spTree>
    <p:extLst>
      <p:ext uri="{BB962C8B-B14F-4D97-AF65-F5344CB8AC3E}">
        <p14:creationId xmlns:p14="http://schemas.microsoft.com/office/powerpoint/2010/main" val="29401397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914400" y="9512"/>
            <a:ext cx="7525373" cy="6848488"/>
            <a:chOff x="3504" y="1296"/>
            <a:chExt cx="2100" cy="191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296"/>
              <a:ext cx="2100" cy="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600" y="2496"/>
              <a:ext cx="24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28600" y="33528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657600" y="4572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562600" y="4648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657600" y="32766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562600" y="32842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3657600" y="44958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562600" y="45034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657600" y="57150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5562600" y="57226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886390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914400" y="9512"/>
            <a:ext cx="7525373" cy="6848488"/>
            <a:chOff x="3504" y="1296"/>
            <a:chExt cx="2100" cy="191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296"/>
              <a:ext cx="2100" cy="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600" y="2496"/>
              <a:ext cx="24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28600" y="33528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657600" y="4572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562600" y="4648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657600" y="32766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562600" y="32842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3657600" y="44958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562600" y="45034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657600" y="57150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5562600" y="57226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3276600" y="1295400"/>
            <a:ext cx="609600" cy="609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1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Oval 14"/>
          <p:cNvSpPr/>
          <p:nvPr/>
        </p:nvSpPr>
        <p:spPr>
          <a:xfrm>
            <a:off x="1688438" y="2971800"/>
            <a:ext cx="609600" cy="609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2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152400" y="91440"/>
            <a:ext cx="2895600" cy="2499360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pPr marL="457200" indent="-457200">
              <a:buAutoNum type="arabicPeriod"/>
            </a:pPr>
            <a:r>
              <a:rPr lang="en-US" sz="2200" dirty="0" smtClean="0">
                <a:solidFill>
                  <a:schemeClr val="tx1"/>
                </a:solidFill>
              </a:rPr>
              <a:t>User interacts with bar widget (controller)</a:t>
            </a:r>
          </a:p>
          <a:p>
            <a:pPr marL="457200" indent="-457200">
              <a:buAutoNum type="arabicPeriod"/>
            </a:pPr>
            <a:r>
              <a:rPr lang="en-US" sz="2200" dirty="0" smtClean="0">
                <a:solidFill>
                  <a:schemeClr val="tx1"/>
                </a:solidFill>
              </a:rPr>
              <a:t>Controller processes mouse input and tells model to increment</a:t>
            </a:r>
            <a:endParaRPr lang="en-US" sz="2200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3080761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4" name="Group 16"/>
          <p:cNvGrpSpPr>
            <a:grpSpLocks/>
          </p:cNvGrpSpPr>
          <p:nvPr/>
        </p:nvGrpSpPr>
        <p:grpSpPr bwMode="auto">
          <a:xfrm>
            <a:off x="914400" y="9512"/>
            <a:ext cx="7525373" cy="6848488"/>
            <a:chOff x="3504" y="1296"/>
            <a:chExt cx="2100" cy="1911"/>
          </a:xfrm>
        </p:grpSpPr>
        <p:pic>
          <p:nvPicPr>
            <p:cNvPr id="5" name="Picture 4"/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504" y="1296"/>
              <a:ext cx="2100" cy="1911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 algn="ctr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6" name="Rectangle 5"/>
            <p:cNvSpPr>
              <a:spLocks noChangeArrowheads="1"/>
            </p:cNvSpPr>
            <p:nvPr/>
          </p:nvSpPr>
          <p:spPr bwMode="auto">
            <a:xfrm>
              <a:off x="3600" y="2496"/>
              <a:ext cx="240" cy="192"/>
            </a:xfrm>
            <a:prstGeom prst="rect">
              <a:avLst/>
            </a:prstGeom>
            <a:noFill/>
            <a:ln w="9525" algn="ctr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9" name="Rectangle 18"/>
          <p:cNvSpPr/>
          <p:nvPr/>
        </p:nvSpPr>
        <p:spPr>
          <a:xfrm>
            <a:off x="228600" y="33528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Model</a:t>
            </a:r>
            <a:endParaRPr lang="en-US" sz="2400" dirty="0"/>
          </a:p>
        </p:txBody>
      </p:sp>
      <p:sp>
        <p:nvSpPr>
          <p:cNvPr id="20" name="Rectangle 19"/>
          <p:cNvSpPr/>
          <p:nvPr/>
        </p:nvSpPr>
        <p:spPr>
          <a:xfrm>
            <a:off x="3657600" y="4572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1" name="Rectangle 20"/>
          <p:cNvSpPr/>
          <p:nvPr/>
        </p:nvSpPr>
        <p:spPr>
          <a:xfrm>
            <a:off x="5562600" y="4648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22" name="Rectangle 21"/>
          <p:cNvSpPr/>
          <p:nvPr/>
        </p:nvSpPr>
        <p:spPr>
          <a:xfrm>
            <a:off x="3657600" y="32766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3" name="Rectangle 22"/>
          <p:cNvSpPr/>
          <p:nvPr/>
        </p:nvSpPr>
        <p:spPr>
          <a:xfrm>
            <a:off x="5562600" y="32842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24" name="Rectangle 23"/>
          <p:cNvSpPr/>
          <p:nvPr/>
        </p:nvSpPr>
        <p:spPr>
          <a:xfrm>
            <a:off x="3657600" y="44958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5" name="Rectangle 24"/>
          <p:cNvSpPr/>
          <p:nvPr/>
        </p:nvSpPr>
        <p:spPr>
          <a:xfrm>
            <a:off x="5562600" y="45034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26" name="Rectangle 25"/>
          <p:cNvSpPr/>
          <p:nvPr/>
        </p:nvSpPr>
        <p:spPr>
          <a:xfrm>
            <a:off x="3657600" y="571500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Controller</a:t>
            </a:r>
            <a:endParaRPr lang="en-US" sz="2400" dirty="0"/>
          </a:p>
        </p:txBody>
      </p:sp>
      <p:sp>
        <p:nvSpPr>
          <p:cNvPr id="27" name="Rectangle 26"/>
          <p:cNvSpPr/>
          <p:nvPr/>
        </p:nvSpPr>
        <p:spPr>
          <a:xfrm>
            <a:off x="5562600" y="5722620"/>
            <a:ext cx="1752600" cy="754380"/>
          </a:xfrm>
          <a:prstGeom prst="rect">
            <a:avLst/>
          </a:prstGeom>
          <a:solidFill>
            <a:schemeClr val="accent1">
              <a:alpha val="89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dirty="0" smtClean="0"/>
              <a:t>View</a:t>
            </a:r>
            <a:endParaRPr lang="en-US" sz="2400" dirty="0"/>
          </a:p>
        </p:txBody>
      </p:sp>
      <p:sp>
        <p:nvSpPr>
          <p:cNvPr id="14" name="Oval 13"/>
          <p:cNvSpPr/>
          <p:nvPr/>
        </p:nvSpPr>
        <p:spPr>
          <a:xfrm>
            <a:off x="7010400" y="1066800"/>
            <a:ext cx="609600" cy="609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3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152400" y="91440"/>
            <a:ext cx="2895600" cy="2194560"/>
          </a:xfrm>
          <a:prstGeom prst="rect">
            <a:avLst/>
          </a:prstGeom>
          <a:solidFill>
            <a:srgbClr val="FFFF66"/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t" anchorCtr="0"/>
          <a:lstStyle/>
          <a:p>
            <a:r>
              <a:rPr lang="en-US" sz="2200" dirty="0" smtClean="0">
                <a:solidFill>
                  <a:schemeClr val="tx1"/>
                </a:solidFill>
              </a:rPr>
              <a:t>3. Model updates all views (so that what they show is consistent)</a:t>
            </a:r>
            <a:endParaRPr lang="en-US" sz="2200" dirty="0">
              <a:solidFill>
                <a:schemeClr val="tx1"/>
              </a:solidFill>
            </a:endParaRPr>
          </a:p>
        </p:txBody>
      </p:sp>
      <p:sp>
        <p:nvSpPr>
          <p:cNvPr id="16" name="Oval 15"/>
          <p:cNvSpPr/>
          <p:nvPr/>
        </p:nvSpPr>
        <p:spPr>
          <a:xfrm>
            <a:off x="7010400" y="3733800"/>
            <a:ext cx="609600" cy="609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3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7" name="Oval 16"/>
          <p:cNvSpPr/>
          <p:nvPr/>
        </p:nvSpPr>
        <p:spPr>
          <a:xfrm>
            <a:off x="7010400" y="4876800"/>
            <a:ext cx="609600" cy="609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3</a:t>
            </a:r>
            <a:endParaRPr lang="en-US" sz="2400" b="1" dirty="0">
              <a:solidFill>
                <a:schemeClr val="tx1"/>
              </a:solidFill>
            </a:endParaRPr>
          </a:p>
        </p:txBody>
      </p:sp>
      <p:sp>
        <p:nvSpPr>
          <p:cNvPr id="18" name="Oval 17"/>
          <p:cNvSpPr/>
          <p:nvPr/>
        </p:nvSpPr>
        <p:spPr>
          <a:xfrm>
            <a:off x="7010400" y="6096000"/>
            <a:ext cx="609600" cy="609600"/>
          </a:xfrm>
          <a:prstGeom prst="ellipse">
            <a:avLst/>
          </a:prstGeom>
          <a:solidFill>
            <a:schemeClr val="accent3">
              <a:lumMod val="40000"/>
              <a:lumOff val="60000"/>
            </a:schemeClr>
          </a:solidFill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400" b="1" dirty="0" smtClean="0">
                <a:solidFill>
                  <a:schemeClr val="tx1"/>
                </a:solidFill>
              </a:rPr>
              <a:t>3</a:t>
            </a:r>
            <a:endParaRPr lang="en-US" sz="2400" b="1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4554491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77218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err="1"/>
              <a:t>Administrivia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HW5 assigned</a:t>
            </a:r>
          </a:p>
          <a:p>
            <a:pPr lvl="1"/>
            <a:r>
              <a:rPr lang="en-US" dirty="0" smtClean="0"/>
              <a:t>We were a bit late in getting assignment out</a:t>
            </a:r>
          </a:p>
          <a:p>
            <a:pPr lvl="1"/>
            <a:r>
              <a:rPr lang="en-US" dirty="0" smtClean="0"/>
              <a:t>Assignment is also harder than previous (start early)</a:t>
            </a:r>
          </a:p>
          <a:p>
            <a:pPr lvl="1"/>
            <a:r>
              <a:rPr lang="en-US" dirty="0" smtClean="0"/>
              <a:t>Push deadline back for PUI and SSUI to </a:t>
            </a:r>
            <a:br>
              <a:rPr lang="en-US" dirty="0" smtClean="0"/>
            </a:br>
            <a:r>
              <a:rPr lang="en-US" dirty="0" smtClean="0"/>
              <a:t>Sunday Oct 7 at </a:t>
            </a:r>
            <a:r>
              <a:rPr lang="en-US" dirty="0"/>
              <a:t>11:59pm</a:t>
            </a:r>
          </a:p>
          <a:p>
            <a:endParaRPr lang="en-US" dirty="0"/>
          </a:p>
        </p:txBody>
      </p:sp>
      <p:sp>
        <p:nvSpPr>
          <p:cNvPr id="3" name="Rectangle 2"/>
          <p:cNvSpPr/>
          <p:nvPr/>
        </p:nvSpPr>
        <p:spPr>
          <a:xfrm>
            <a:off x="-2362200" y="1905000"/>
            <a:ext cx="1981200" cy="2895600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97162452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dirty="0" smtClean="0"/>
          </a:p>
          <a:p>
            <a:endParaRPr lang="en-US" dirty="0"/>
          </a:p>
          <a:p>
            <a:endParaRPr lang="en-US" sz="3600" dirty="0" smtClean="0"/>
          </a:p>
          <a:p>
            <a:pPr marL="0" indent="0">
              <a:buNone/>
            </a:pPr>
            <a:r>
              <a:rPr lang="en-US" sz="2800" dirty="0" smtClean="0">
                <a:hlinkClick r:id="rId2"/>
              </a:rPr>
              <a:t>https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www.youtube.com/watch?v=2Y_Jp6PxsSQ</a:t>
            </a:r>
            <a:r>
              <a:rPr lang="en-US" sz="2800" dirty="0" smtClean="0"/>
              <a:t> </a:t>
            </a:r>
            <a:endParaRPr lang="en-US" sz="2800" dirty="0"/>
          </a:p>
        </p:txBody>
      </p:sp>
      <p:pic>
        <p:nvPicPr>
          <p:cNvPr id="5734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304800"/>
            <a:ext cx="8686800" cy="52588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4392058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dirty="0" smtClean="0">
              <a:hlinkClick r:id="rId2"/>
            </a:endParaRPr>
          </a:p>
          <a:p>
            <a:pPr marL="0" indent="0">
              <a:buNone/>
            </a:pPr>
            <a:endParaRPr lang="en-US" dirty="0">
              <a:hlinkClick r:id="rId2"/>
            </a:endParaRPr>
          </a:p>
          <a:p>
            <a:pPr marL="0" indent="0">
              <a:buNone/>
            </a:pPr>
            <a:endParaRPr lang="en-US" sz="3600" dirty="0" smtClean="0">
              <a:hlinkClick r:id="rId2"/>
            </a:endParaRPr>
          </a:p>
          <a:p>
            <a:pPr marL="0" indent="0">
              <a:buNone/>
            </a:pPr>
            <a:r>
              <a:rPr lang="en-US" dirty="0" smtClean="0">
                <a:hlinkClick r:id="rId2"/>
              </a:rPr>
              <a:t>https</a:t>
            </a:r>
            <a:r>
              <a:rPr lang="en-US" dirty="0">
                <a:hlinkClick r:id="rId2"/>
              </a:rPr>
              <a:t>://</a:t>
            </a:r>
            <a:r>
              <a:rPr lang="en-US" dirty="0" smtClean="0">
                <a:hlinkClick r:id="rId2"/>
              </a:rPr>
              <a:t>www.youtube.com/watch?v=a2VlPaHeFgE</a:t>
            </a:r>
            <a:r>
              <a:rPr lang="en-US" dirty="0" smtClean="0"/>
              <a:t> </a:t>
            </a:r>
            <a:endParaRPr lang="en-US" dirty="0"/>
          </a:p>
        </p:txBody>
      </p:sp>
      <p:pic>
        <p:nvPicPr>
          <p:cNvPr id="58370" name="Picture 2"/>
          <p:cNvPicPr>
            <a:picLocks noChangeAspect="1" noChangeArrowheads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14724"/>
          <a:stretch/>
        </p:blipFill>
        <p:spPr bwMode="auto">
          <a:xfrm>
            <a:off x="228600" y="152400"/>
            <a:ext cx="8686800" cy="5455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55133755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How to Handle Input?</a:t>
            </a:r>
            <a:endParaRPr lang="en-US" dirty="0"/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/>
              <a:t>Concepts we’ve talked about so far are about output and internal state</a:t>
            </a:r>
          </a:p>
          <a:p>
            <a:pPr lvl="1"/>
            <a:r>
              <a:rPr lang="en-US" dirty="0"/>
              <a:t>Widgets, DOM, MVC</a:t>
            </a:r>
          </a:p>
          <a:p>
            <a:r>
              <a:rPr lang="en-US" dirty="0"/>
              <a:t>How do we handle input?</a:t>
            </a:r>
          </a:p>
          <a:p>
            <a:pPr lvl="1"/>
            <a:r>
              <a:rPr lang="en-US" dirty="0"/>
              <a:t>HTML + Browser defines some easy input</a:t>
            </a:r>
          </a:p>
          <a:p>
            <a:pPr lvl="2"/>
            <a:r>
              <a:rPr lang="en-US" dirty="0"/>
              <a:t>Links, buttons, checkboxes, </a:t>
            </a:r>
            <a:r>
              <a:rPr lang="en-US" dirty="0" err="1"/>
              <a:t>etc</a:t>
            </a:r>
            <a:endParaRPr lang="en-US" dirty="0"/>
          </a:p>
          <a:p>
            <a:pPr lvl="1"/>
            <a:r>
              <a:rPr lang="en-US" dirty="0"/>
              <a:t>How to handle other input? </a:t>
            </a:r>
            <a:br>
              <a:rPr lang="en-US" dirty="0"/>
            </a:br>
            <a:r>
              <a:rPr lang="en-US" dirty="0"/>
              <a:t>And more sophisticated behaviors?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68931117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Rectangle 2"/>
          <p:cNvSpPr/>
          <p:nvPr/>
        </p:nvSpPr>
        <p:spPr>
          <a:xfrm>
            <a:off x="3568700" y="4997450"/>
            <a:ext cx="4298950" cy="609600"/>
          </a:xfrm>
          <a:prstGeom prst="rect">
            <a:avLst/>
          </a:prstGeom>
          <a:solidFill>
            <a:srgbClr val="FFFF66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noAutofit/>
          </a:bodyPr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015810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Event-Driven Programming</a:t>
            </a:r>
          </a:p>
        </p:txBody>
      </p:sp>
      <p:sp>
        <p:nvSpPr>
          <p:cNvPr id="2" name="Content Placeholder 1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b="1" dirty="0"/>
              <a:t>All </a:t>
            </a:r>
            <a:r>
              <a:rPr lang="en-US" dirty="0"/>
              <a:t>input from user to computer done via </a:t>
            </a:r>
            <a:r>
              <a:rPr lang="en-US" b="1" dirty="0"/>
              <a:t>events</a:t>
            </a:r>
          </a:p>
          <a:p>
            <a:pPr lvl="1"/>
            <a:r>
              <a:rPr lang="en-US" dirty="0" smtClean="0"/>
              <a:t>mouse </a:t>
            </a:r>
            <a:r>
              <a:rPr lang="en-US" dirty="0"/>
              <a:t>button ‘left’ went down</a:t>
            </a:r>
          </a:p>
          <a:p>
            <a:pPr lvl="1"/>
            <a:r>
              <a:rPr lang="en-US" dirty="0"/>
              <a:t>item ‘New Folder’ is being dragged</a:t>
            </a:r>
          </a:p>
          <a:p>
            <a:pPr lvl="1"/>
            <a:r>
              <a:rPr lang="en-US" dirty="0"/>
              <a:t>keyboard button ‘A’ was hit</a:t>
            </a:r>
          </a:p>
          <a:p>
            <a:pPr lvl="1"/>
            <a:r>
              <a:rPr lang="en-US" dirty="0"/>
              <a:t>keyboard focus event</a:t>
            </a:r>
          </a:p>
          <a:p>
            <a:pPr lvl="1"/>
            <a:r>
              <a:rPr lang="en-US" dirty="0" smtClean="0"/>
              <a:t>…</a:t>
            </a:r>
            <a:endParaRPr lang="en-US" dirty="0"/>
          </a:p>
          <a:p>
            <a:pPr lvl="1"/>
            <a:endParaRPr lang="en-US" dirty="0" smtClean="0"/>
          </a:p>
          <a:p>
            <a:r>
              <a:rPr lang="en-US" dirty="0" smtClean="0"/>
              <a:t>This is known as event-driven programming</a:t>
            </a:r>
            <a:endParaRPr lang="en-US" dirty="0"/>
          </a:p>
          <a:p>
            <a:pPr lvl="1"/>
            <a:r>
              <a:rPr lang="en-US" dirty="0" smtClean="0"/>
              <a:t>All GUIs work this way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63244165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Structure of HTML Page as DOM</a:t>
            </a:r>
          </a:p>
        </p:txBody>
      </p:sp>
      <p:sp>
        <p:nvSpPr>
          <p:cNvPr id="8" name="Rectangle 7"/>
          <p:cNvSpPr>
            <a:spLocks noChangeArrowheads="1"/>
          </p:cNvSpPr>
          <p:nvPr/>
        </p:nvSpPr>
        <p:spPr bwMode="auto">
          <a:xfrm>
            <a:off x="152400" y="5128260"/>
            <a:ext cx="2362200" cy="1219200"/>
          </a:xfrm>
          <a:prstGeom prst="rect">
            <a:avLst/>
          </a:prstGeom>
          <a:solidFill>
            <a:srgbClr val="E4E0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9" name="Content Placeholder 3"/>
          <p:cNvSpPr>
            <a:spLocks noGrp="1"/>
          </p:cNvSpPr>
          <p:nvPr>
            <p:ph sz="half" idx="1"/>
          </p:nvPr>
        </p:nvSpPr>
        <p:spPr>
          <a:xfrm>
            <a:off x="76200" y="1295400"/>
            <a:ext cx="4572000" cy="4830763"/>
          </a:xfrm>
        </p:spPr>
        <p:txBody>
          <a:bodyPr>
            <a:noAutofit/>
          </a:bodyPr>
          <a:lstStyle/>
          <a:p>
            <a:pPr marL="0" indent="0" algn="ctr">
              <a:buNone/>
            </a:pPr>
            <a:r>
              <a:rPr lang="en-US" dirty="0" smtClean="0">
                <a:cs typeface="Courier New" pitchFamily="49" charset="0"/>
              </a:rPr>
              <a:t>HTML</a:t>
            </a:r>
            <a:endParaRPr lang="en-US" dirty="0"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1400" b="1" dirty="0" smtClean="0">
              <a:latin typeface="Courier New" pitchFamily="49" charset="0"/>
              <a:cs typeface="Courier New" pitchFamily="49" charset="0"/>
            </a:endParaRP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&lt;html&gt;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  Hello World!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&lt;/title&gt;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&lt;/head&gt;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&lt;body&gt;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&lt;h1&gt; Hello &lt;/h1&gt;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 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   &lt;div&gt;some text&lt;/div&gt;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>
                <a:latin typeface="Courier New" pitchFamily="49" charset="0"/>
                <a:cs typeface="Courier New" pitchFamily="49" charset="0"/>
              </a:rPr>
              <a:t>	</a:t>
            </a: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&lt;/body&gt;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2400" b="1" dirty="0" smtClean="0">
                <a:latin typeface="Courier New" pitchFamily="49" charset="0"/>
                <a:cs typeface="Courier New" pitchFamily="49" charset="0"/>
              </a:rPr>
              <a:t>&lt;/html&gt;</a:t>
            </a:r>
            <a:endParaRPr lang="en-US" sz="2400" b="1" dirty="0">
              <a:latin typeface="Courier New" pitchFamily="49" charset="0"/>
              <a:cs typeface="Courier New" pitchFamily="49" charset="0"/>
            </a:endParaRPr>
          </a:p>
        </p:txBody>
      </p:sp>
      <p:sp>
        <p:nvSpPr>
          <p:cNvPr id="10" name="Content Placeholder 4"/>
          <p:cNvSpPr txBox="1">
            <a:spLocks/>
          </p:cNvSpPr>
          <p:nvPr/>
        </p:nvSpPr>
        <p:spPr>
          <a:xfrm>
            <a:off x="4876800" y="1295400"/>
            <a:ext cx="4191000" cy="4830763"/>
          </a:xfrm>
          <a:prstGeom prst="rect">
            <a:avLst/>
          </a:prstGeom>
        </p:spPr>
        <p:txBody>
          <a:bodyPr>
            <a:normAutofit/>
          </a:bodyPr>
          <a:lstStyle>
            <a:lvl1pPr marL="342900" indent="-3429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32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1pPr>
            <a:lvl2pPr marL="742950" indent="-28575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8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2pPr>
            <a:lvl3pPr marL="11430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•"/>
              <a:defRPr sz="24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3pPr>
            <a:lvl4pPr marL="16002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–"/>
              <a:defRPr sz="20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4pPr>
            <a:lvl5pPr marL="2057400" indent="-228600" algn="l" defTabSz="457200" rtl="0" eaLnBrk="0" fontAlgn="base" hangingPunct="0">
              <a:spcBef>
                <a:spcPct val="20000"/>
              </a:spcBef>
              <a:spcAft>
                <a:spcPct val="0"/>
              </a:spcAft>
              <a:buFont typeface="Arial" charset="0"/>
              <a:buChar char="»"/>
              <a:defRPr sz="2000" kern="1200">
                <a:solidFill>
                  <a:srgbClr val="404040"/>
                </a:solidFill>
                <a:latin typeface="Calibri" panose="020F0502020204030204" pitchFamily="34" charset="0"/>
                <a:ea typeface="Verdana" pitchFamily="34" charset="0"/>
                <a:cs typeface="Verdana"/>
              </a:defRPr>
            </a:lvl5pPr>
            <a:lvl6pPr marL="25146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457200" rtl="0" eaLnBrk="1" latinLnBrk="0" hangingPunct="1">
              <a:spcBef>
                <a:spcPct val="20000"/>
              </a:spcBef>
              <a:buFont typeface="Arial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Font typeface="Arial" charset="0"/>
              <a:buNone/>
            </a:pPr>
            <a:r>
              <a:rPr lang="en-US" sz="3000" dirty="0" smtClean="0"/>
              <a:t>What JavaScript Sees</a:t>
            </a:r>
          </a:p>
          <a:p>
            <a:pPr marL="0" indent="0">
              <a:buFont typeface="Arial" charset="0"/>
              <a:buNone/>
            </a:pPr>
            <a:endParaRPr lang="en-US" sz="3000" dirty="0"/>
          </a:p>
        </p:txBody>
      </p:sp>
      <p:graphicFrame>
        <p:nvGraphicFramePr>
          <p:cNvPr id="11" name="Diagram 10"/>
          <p:cNvGraphicFramePr/>
          <p:nvPr>
            <p:extLst>
              <p:ext uri="{D42A27DB-BD31-4B8C-83A1-F6EECF244321}">
                <p14:modId xmlns:p14="http://schemas.microsoft.com/office/powerpoint/2010/main" val="106377585"/>
              </p:ext>
            </p:extLst>
          </p:nvPr>
        </p:nvGraphicFramePr>
        <p:xfrm>
          <a:off x="4724400" y="1371600"/>
          <a:ext cx="4343400" cy="53871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6750682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1683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EFEBE7"/>
              </a:clrFrom>
              <a:clrTo>
                <a:srgbClr val="EFEBE7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3252" t="26418" r="35898" b="62680"/>
          <a:stretch>
            <a:fillRect/>
          </a:stretch>
        </p:blipFill>
        <p:spPr bwMode="auto">
          <a:xfrm>
            <a:off x="1066800" y="1266825"/>
            <a:ext cx="1336675" cy="1095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16835" name="Picture 3" descr="mouses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9475" y="4114800"/>
            <a:ext cx="644525" cy="838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683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2362200"/>
            <a:ext cx="5638800" cy="3657600"/>
          </a:xfrm>
          <a:noFill/>
          <a:ln/>
        </p:spPr>
        <p:txBody>
          <a:bodyPr/>
          <a:lstStyle/>
          <a:p>
            <a:pPr>
              <a:buFontTx/>
              <a:buNone/>
              <a:tabLst>
                <a:tab pos="1149350" algn="l"/>
              </a:tabLst>
            </a:pPr>
            <a:r>
              <a:rPr lang="en-US" sz="2000"/>
              <a:t>Icon 	</a:t>
            </a:r>
            <a:r>
              <a:rPr lang="en-US" sz="2000">
                <a:latin typeface="Courier New" pitchFamily="49" charset="0"/>
              </a:rPr>
              <a:t>-&gt;</a:t>
            </a:r>
            <a:r>
              <a:rPr lang="en-US" sz="2000"/>
              <a:t> Mouse entered</a:t>
            </a:r>
          </a:p>
          <a:p>
            <a:pPr>
              <a:buFontTx/>
              <a:buNone/>
              <a:tabLst>
                <a:tab pos="1149350" algn="l"/>
              </a:tabLst>
            </a:pPr>
            <a:r>
              <a:rPr lang="en-US" sz="2000"/>
              <a:t>		</a:t>
            </a:r>
            <a:r>
              <a:rPr lang="en-US" sz="2000">
                <a:latin typeface="Courier New" pitchFamily="49" charset="0"/>
              </a:rPr>
              <a:t>-&gt;</a:t>
            </a:r>
            <a:r>
              <a:rPr lang="en-US" sz="2000"/>
              <a:t> Mouse moved</a:t>
            </a:r>
          </a:p>
          <a:p>
            <a:pPr>
              <a:buFontTx/>
              <a:buNone/>
              <a:tabLst>
                <a:tab pos="1149350" algn="l"/>
              </a:tabLst>
            </a:pPr>
            <a:r>
              <a:rPr lang="en-US" sz="2000"/>
              <a:t>		</a:t>
            </a:r>
            <a:r>
              <a:rPr lang="en-US" sz="2000">
                <a:latin typeface="Courier New" pitchFamily="49" charset="0"/>
              </a:rPr>
              <a:t>-&gt;</a:t>
            </a:r>
            <a:r>
              <a:rPr lang="en-US" sz="2000"/>
              <a:t> Mouse moved</a:t>
            </a:r>
          </a:p>
          <a:p>
            <a:pPr>
              <a:buFontTx/>
              <a:buNone/>
              <a:tabLst>
                <a:tab pos="1149350" algn="l"/>
              </a:tabLst>
            </a:pPr>
            <a:r>
              <a:rPr lang="en-US" sz="2000"/>
              <a:t>		</a:t>
            </a:r>
            <a:r>
              <a:rPr lang="en-US" sz="2000">
                <a:latin typeface="Courier New" pitchFamily="49" charset="0"/>
              </a:rPr>
              <a:t>-&gt;</a:t>
            </a:r>
            <a:r>
              <a:rPr lang="en-US" sz="2000"/>
              <a:t> Mouse moved</a:t>
            </a:r>
          </a:p>
          <a:p>
            <a:pPr>
              <a:buFontTx/>
              <a:buNone/>
              <a:tabLst>
                <a:tab pos="1149350" algn="l"/>
              </a:tabLst>
            </a:pPr>
            <a:r>
              <a:rPr lang="en-US" sz="2000"/>
              <a:t>		</a:t>
            </a:r>
            <a:r>
              <a:rPr lang="en-US" sz="2000">
                <a:latin typeface="Courier New" pitchFamily="49" charset="0"/>
              </a:rPr>
              <a:t>-&gt;</a:t>
            </a:r>
            <a:r>
              <a:rPr lang="en-US" sz="2000"/>
              <a:t> Mouse pressed</a:t>
            </a:r>
          </a:p>
          <a:p>
            <a:pPr>
              <a:buFontTx/>
              <a:buNone/>
              <a:tabLst>
                <a:tab pos="1149350" algn="l"/>
              </a:tabLst>
            </a:pPr>
            <a:r>
              <a:rPr lang="en-US" sz="2000"/>
              <a:t>		</a:t>
            </a:r>
            <a:r>
              <a:rPr lang="en-US" sz="2000">
                <a:latin typeface="Courier New" pitchFamily="49" charset="0"/>
              </a:rPr>
              <a:t>-&gt;</a:t>
            </a:r>
            <a:r>
              <a:rPr lang="en-US" sz="2000"/>
              <a:t> Mouse dragged</a:t>
            </a:r>
          </a:p>
          <a:p>
            <a:pPr>
              <a:buFontTx/>
              <a:buNone/>
              <a:tabLst>
                <a:tab pos="1149350" algn="l"/>
              </a:tabLst>
            </a:pPr>
            <a:r>
              <a:rPr lang="en-US" sz="2000"/>
              <a:t>		</a:t>
            </a:r>
            <a:r>
              <a:rPr lang="en-US" sz="2000">
                <a:latin typeface="Courier New" pitchFamily="49" charset="0"/>
              </a:rPr>
              <a:t>-&gt;</a:t>
            </a:r>
            <a:r>
              <a:rPr lang="en-US" sz="2000"/>
              <a:t> Mouse dragged</a:t>
            </a:r>
          </a:p>
          <a:p>
            <a:pPr>
              <a:buFontTx/>
              <a:buNone/>
              <a:tabLst>
                <a:tab pos="1149350" algn="l"/>
              </a:tabLst>
            </a:pPr>
            <a:r>
              <a:rPr lang="en-US" sz="2000"/>
              <a:t>		</a:t>
            </a:r>
            <a:r>
              <a:rPr lang="en-US" sz="2000">
                <a:latin typeface="Courier New" pitchFamily="49" charset="0"/>
              </a:rPr>
              <a:t>-&gt;</a:t>
            </a:r>
            <a:r>
              <a:rPr lang="en-US" sz="2000"/>
              <a:t> …</a:t>
            </a:r>
          </a:p>
        </p:txBody>
      </p:sp>
      <p:pic>
        <p:nvPicPr>
          <p:cNvPr id="1016837" name="Picture 5" descr="mouse-cursor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98700" y="1527175"/>
            <a:ext cx="484188" cy="685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016838" name="Rectangle 6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Event-Driven Programming</a:t>
            </a:r>
          </a:p>
        </p:txBody>
      </p:sp>
    </p:spTree>
    <p:extLst>
      <p:ext uri="{BB962C8B-B14F-4D97-AF65-F5344CB8AC3E}">
        <p14:creationId xmlns:p14="http://schemas.microsoft.com/office/powerpoint/2010/main" val="268331763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35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81481E-6 L -0.06945 4.81481E-6 " pathEditMode="relative" rAng="0" ptsTypes="AA">
                                      <p:cBhvr>
                                        <p:cTn id="6" dur="500" fill="hold"/>
                                        <p:tgtEl>
                                          <p:spTgt spid="1016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3472" y="0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9" dur="500"/>
                                        <p:tgtEl>
                                          <p:spTgt spid="1016836">
                                            <p:txEl>
                                              <p:pRg st="0" end="0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16836">
                                            <p:txEl>
                                              <p:pRg st="1" end="1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5" dur="500"/>
                                        <p:tgtEl>
                                          <p:spTgt spid="1016836">
                                            <p:txEl>
                                              <p:pRg st="2" end="2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8" dur="500"/>
                                        <p:tgtEl>
                                          <p:spTgt spid="1016836">
                                            <p:txEl>
                                              <p:pRg st="3" end="3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 nodeType="clickPar">
                      <p:stCondLst>
                        <p:cond delay="indefinite"/>
                      </p:stCondLst>
                      <p:childTnLst>
                        <p:par>
                          <p:cTn id="20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3" dur="500"/>
                                        <p:tgtEl>
                                          <p:spTgt spid="1016836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6" dur="500"/>
                                        <p:tgtEl>
                                          <p:spTgt spid="10168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 nodeType="clickPar">
                      <p:stCondLst>
                        <p:cond delay="indefinite"/>
                      </p:stCondLst>
                      <p:childTnLst>
                        <p:par>
                          <p:cTn id="28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9" presetID="63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0.0 0.0  L 0.25 0.0  E" pathEditMode="relative" ptsTypes="">
                                      <p:cBhvr>
                                        <p:cTn id="30" dur="500" fill="hold"/>
                                        <p:tgtEl>
                                          <p:spTgt spid="101683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</p:childTnLst>
                                </p:cTn>
                              </p:par>
                              <p:par>
                                <p:cTn id="31" presetID="63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2.22222E-6 4.81481E-6 L 0.16198 4.81481E-6 " pathEditMode="relative" rAng="0" ptsTypes="AA">
                                      <p:cBhvr>
                                        <p:cTn id="32" dur="500" fill="hold"/>
                                        <p:tgtEl>
                                          <p:spTgt spid="101683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8090" y="0"/>
                                    </p:animMotion>
                                  </p:childTnLst>
                                </p:cTn>
                              </p:par>
                              <p:par>
                                <p:cTn id="33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5" dur="500"/>
                                        <p:tgtEl>
                                          <p:spTgt spid="1016836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6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38" dur="500"/>
                                        <p:tgtEl>
                                          <p:spTgt spid="1016836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9" presetID="9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16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41" dur="500"/>
                                        <p:tgtEl>
                                          <p:spTgt spid="1016836">
                                            <p:txEl>
                                              <p:pRg st="7" end="7"/>
                                            </p:txEl>
                                          </p:spTgt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036637"/>
            <a:ext cx="80772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div id="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thebluebox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b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class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boxBlue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   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onmousedown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="console.log(event)"&gt;</a:t>
            </a:r>
          </a:p>
          <a:p>
            <a:pPr marL="746125" indent="-746125">
              <a:buNone/>
            </a:pP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   This is a div that logs mouse events 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/>
            </a:r>
            <a:b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to console. I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put in lots of breaks to facilitate scrolling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.</a:t>
            </a:r>
          </a:p>
          <a:p>
            <a:pPr marL="0" indent="0">
              <a:buNone/>
            </a:pP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&lt;/div&gt;</a:t>
            </a:r>
          </a:p>
          <a:p>
            <a:pPr marL="0" indent="0">
              <a:buNone/>
            </a:pP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 smtClean="0">
                <a:latin typeface="+mj-lt"/>
                <a:cs typeface="Courier New" panose="02070309020205020404" pitchFamily="49" charset="0"/>
              </a:rPr>
              <a:t>Example 1: Prints the entire mouse event</a:t>
            </a:r>
          </a:p>
          <a:p>
            <a:pPr marL="0" indent="0">
              <a:buNone/>
            </a:pPr>
            <a:r>
              <a:rPr lang="en-US" sz="2400" dirty="0" smtClean="0">
                <a:hlinkClick r:id="rId2"/>
              </a:rPr>
              <a:t>https://goo.gl/MLHVo4</a:t>
            </a:r>
            <a:r>
              <a:rPr lang="en-US" sz="2400" dirty="0" smtClean="0"/>
              <a:t> </a:t>
            </a:r>
          </a:p>
          <a:p>
            <a:pPr marL="0" indent="0">
              <a:buNone/>
            </a:pPr>
            <a:r>
              <a:rPr lang="en-US" sz="2400" dirty="0">
                <a:cs typeface="Courier New" panose="02070309020205020404" pitchFamily="49" charset="0"/>
              </a:rPr>
              <a:t>Example </a:t>
            </a:r>
            <a:r>
              <a:rPr lang="en-US" sz="2400" dirty="0" smtClean="0">
                <a:cs typeface="Courier New" panose="02070309020205020404" pitchFamily="49" charset="0"/>
              </a:rPr>
              <a:t>2: </a:t>
            </a:r>
            <a:r>
              <a:rPr lang="en-US" sz="2400" dirty="0">
                <a:cs typeface="Courier New" panose="02070309020205020404" pitchFamily="49" charset="0"/>
              </a:rPr>
              <a:t>Prints </a:t>
            </a:r>
            <a:r>
              <a:rPr lang="en-US" sz="2400" dirty="0" smtClean="0">
                <a:cs typeface="Courier New" panose="02070309020205020404" pitchFamily="49" charset="0"/>
              </a:rPr>
              <a:t>important parts of the mouse event</a:t>
            </a: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en-US" sz="2400" dirty="0">
                <a:hlinkClick r:id="rId3"/>
              </a:rPr>
              <a:t>https://</a:t>
            </a:r>
            <a:r>
              <a:rPr lang="en-US" sz="2400" dirty="0" smtClean="0">
                <a:hlinkClick r:id="rId3"/>
              </a:rPr>
              <a:t>goo.gl/4sZPVw</a:t>
            </a:r>
            <a:r>
              <a:rPr lang="en-US" sz="2400" dirty="0" smtClean="0"/>
              <a:t> </a:t>
            </a:r>
            <a:endParaRPr lang="en-US" sz="2400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79743759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Events Have Useful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300" dirty="0">
                <a:hlinkClick r:id="rId2"/>
              </a:rPr>
              <a:t>https://</a:t>
            </a:r>
            <a:r>
              <a:rPr lang="en-US" sz="2300" dirty="0" smtClean="0">
                <a:hlinkClick r:id="rId2"/>
              </a:rPr>
              <a:t>developer.mozilla.org/en-US/docs/Web/API/MouseEvent</a:t>
            </a:r>
            <a:r>
              <a:rPr lang="en-US" sz="2300" dirty="0" smtClean="0"/>
              <a:t> </a:t>
            </a:r>
            <a:endParaRPr lang="en-US" sz="2300" dirty="0"/>
          </a:p>
        </p:txBody>
      </p:sp>
      <p:pic>
        <p:nvPicPr>
          <p:cNvPr id="60421" name="Picture 5" descr="C:\Users\jasonh\Desktop\download.pn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2092960"/>
            <a:ext cx="9179440" cy="491744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65424451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Mouse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target					- which HTML element</a:t>
            </a:r>
          </a:p>
          <a:p>
            <a:r>
              <a:rPr lang="en-US" dirty="0" smtClean="0"/>
              <a:t>button				- which button(s)</a:t>
            </a:r>
          </a:p>
          <a:p>
            <a:r>
              <a:rPr lang="en-US" dirty="0" err="1" smtClean="0"/>
              <a:t>clientX</a:t>
            </a:r>
            <a:r>
              <a:rPr lang="en-US" dirty="0" smtClean="0"/>
              <a:t> / </a:t>
            </a:r>
            <a:r>
              <a:rPr lang="en-US" dirty="0" err="1" smtClean="0"/>
              <a:t>clientY</a:t>
            </a:r>
            <a:r>
              <a:rPr lang="en-US" dirty="0" smtClean="0"/>
              <a:t>		- relative to current view</a:t>
            </a:r>
          </a:p>
          <a:p>
            <a:r>
              <a:rPr lang="en-US" dirty="0" err="1" smtClean="0"/>
              <a:t>pageX</a:t>
            </a:r>
            <a:r>
              <a:rPr lang="en-US" dirty="0" smtClean="0"/>
              <a:t> / </a:t>
            </a:r>
            <a:r>
              <a:rPr lang="en-US" dirty="0" err="1" smtClean="0"/>
              <a:t>pageY</a:t>
            </a:r>
            <a:r>
              <a:rPr lang="en-US" dirty="0" smtClean="0"/>
              <a:t>		- relative to top of page</a:t>
            </a:r>
          </a:p>
          <a:p>
            <a:r>
              <a:rPr lang="en-US" dirty="0" err="1" smtClean="0"/>
              <a:t>screenX</a:t>
            </a:r>
            <a:r>
              <a:rPr lang="en-US" dirty="0" smtClean="0"/>
              <a:t> / </a:t>
            </a:r>
            <a:r>
              <a:rPr lang="en-US" dirty="0" err="1" smtClean="0"/>
              <a:t>screenY</a:t>
            </a:r>
            <a:r>
              <a:rPr lang="en-US" dirty="0" smtClean="0"/>
              <a:t>	- relative to screen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23363753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153400" cy="4525963"/>
          </a:xfrm>
        </p:spPr>
        <p:txBody>
          <a:bodyPr/>
          <a:lstStyle/>
          <a:p>
            <a:r>
              <a:rPr lang="en-US" dirty="0" smtClean="0"/>
              <a:t>Display all mouse events that happen in a box</a:t>
            </a:r>
          </a:p>
          <a:p>
            <a:endParaRPr lang="en-US" dirty="0"/>
          </a:p>
          <a:p>
            <a:r>
              <a:rPr lang="en-US" dirty="0" smtClean="0"/>
              <a:t>Standard HTML + JavaScript version</a:t>
            </a:r>
            <a:endParaRPr lang="en-US" dirty="0"/>
          </a:p>
          <a:p>
            <a:pPr lvl="1"/>
            <a:r>
              <a:rPr lang="en-US" sz="2400" dirty="0">
                <a:hlinkClick r:id="rId2"/>
              </a:rPr>
              <a:t>https://</a:t>
            </a:r>
            <a:r>
              <a:rPr lang="en-US" sz="2400" dirty="0" smtClean="0">
                <a:hlinkClick r:id="rId2"/>
              </a:rPr>
              <a:t>goo.gl/kn55SM</a:t>
            </a:r>
            <a:r>
              <a:rPr lang="en-US" sz="2400" dirty="0" smtClean="0"/>
              <a:t> </a:t>
            </a:r>
          </a:p>
          <a:p>
            <a:r>
              <a:rPr lang="en-US" dirty="0" smtClean="0"/>
              <a:t>JQuery version (equivalent, useful comparison)</a:t>
            </a:r>
            <a:endParaRPr lang="en-US" dirty="0" smtClean="0">
              <a:hlinkClick r:id="rId3"/>
            </a:endParaRPr>
          </a:p>
          <a:p>
            <a:pPr lvl="1"/>
            <a:r>
              <a:rPr lang="en-US" sz="2400" dirty="0">
                <a:hlinkClick r:id="rId4"/>
              </a:rPr>
              <a:t>https://</a:t>
            </a:r>
            <a:r>
              <a:rPr lang="en-US" sz="2400" dirty="0" smtClean="0">
                <a:hlinkClick r:id="rId4"/>
              </a:rPr>
              <a:t>goo.gl/Vtr49z</a:t>
            </a:r>
            <a:r>
              <a:rPr lang="en-US" sz="2400" dirty="0" smtClean="0"/>
              <a:t> 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924446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ctangle 4"/>
          <p:cNvSpPr/>
          <p:nvPr/>
        </p:nvSpPr>
        <p:spPr>
          <a:xfrm>
            <a:off x="4572000" y="2065020"/>
            <a:ext cx="1219200" cy="5334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4" name="Rectangle 3"/>
          <p:cNvSpPr/>
          <p:nvPr/>
        </p:nvSpPr>
        <p:spPr>
          <a:xfrm>
            <a:off x="2590800" y="2065020"/>
            <a:ext cx="1905000" cy="53340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Web Examples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524000"/>
            <a:ext cx="8382000" cy="4525963"/>
          </a:xfrm>
        </p:spPr>
        <p:txBody>
          <a:bodyPr/>
          <a:lstStyle/>
          <a:p>
            <a:r>
              <a:rPr lang="en-US" dirty="0" smtClean="0"/>
              <a:t>The code for handling events has many names</a:t>
            </a:r>
          </a:p>
          <a:p>
            <a:pPr lvl="1"/>
            <a:r>
              <a:rPr lang="en-US" dirty="0" smtClean="0"/>
              <a:t>Handler, event handler, callback</a:t>
            </a:r>
          </a:p>
          <a:p>
            <a:pPr lvl="1"/>
            <a:r>
              <a:rPr lang="en-US" dirty="0" smtClean="0"/>
              <a:t>This is the part of the code that is called for you when the event happens on a given widget</a:t>
            </a:r>
          </a:p>
          <a:p>
            <a:pPr lvl="2"/>
            <a:r>
              <a:rPr lang="en-US" dirty="0" err="1" smtClean="0"/>
              <a:t>onmousedown</a:t>
            </a:r>
            <a:r>
              <a:rPr lang="en-US" dirty="0" smtClean="0"/>
              <a:t>(), </a:t>
            </a:r>
            <a:r>
              <a:rPr lang="en-US" dirty="0" err="1" smtClean="0"/>
              <a:t>onmousemove</a:t>
            </a:r>
            <a:r>
              <a:rPr lang="en-US" dirty="0" smtClean="0"/>
              <a:t>(), </a:t>
            </a:r>
            <a:r>
              <a:rPr lang="en-US" dirty="0" err="1" smtClean="0"/>
              <a:t>onkeypress</a:t>
            </a:r>
            <a:r>
              <a:rPr lang="en-US" dirty="0" smtClean="0"/>
              <a:t>()</a:t>
            </a:r>
            <a:endParaRPr lang="en-US" dirty="0"/>
          </a:p>
          <a:p>
            <a:r>
              <a:rPr lang="en-US" dirty="0" smtClean="0"/>
              <a:t>Observer software design pattern</a:t>
            </a:r>
          </a:p>
          <a:p>
            <a:pPr lvl="1"/>
            <a:r>
              <a:rPr lang="en-US" dirty="0" smtClean="0"/>
              <a:t>Add listeners to an object, listeners get state updates</a:t>
            </a:r>
          </a:p>
          <a:p>
            <a:pPr lvl="1"/>
            <a:r>
              <a:rPr lang="en-US" dirty="0" smtClean="0"/>
              <a:t>Android, iOS, Java Swing, web all work like this</a:t>
            </a:r>
          </a:p>
          <a:p>
            <a:pPr lvl="1"/>
            <a:r>
              <a:rPr lang="en-US" dirty="0" smtClean="0"/>
              <a:t>Q: in original Java AWT toolkit, had to subclass Button and override </a:t>
            </a:r>
            <a:r>
              <a:rPr lang="en-US" dirty="0" err="1" smtClean="0"/>
              <a:t>mouseDown</a:t>
            </a:r>
            <a:r>
              <a:rPr lang="en-US" dirty="0" smtClean="0"/>
              <a:t>(), why was this a bad idea?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70109076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5939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100" y="709613"/>
            <a:ext cx="9067800" cy="5438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7832314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Other Example Events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sz="2800" dirty="0" smtClean="0"/>
              <a:t>Mouse events</a:t>
            </a:r>
          </a:p>
          <a:p>
            <a:r>
              <a:rPr lang="en-US" sz="2800" dirty="0" smtClean="0"/>
              <a:t>Keyboard			- key up, down, pressed</a:t>
            </a:r>
          </a:p>
          <a:p>
            <a:r>
              <a:rPr lang="en-US" sz="2800" dirty="0" smtClean="0"/>
              <a:t>Focus				- where input goes to</a:t>
            </a:r>
          </a:p>
          <a:p>
            <a:r>
              <a:rPr lang="en-US" sz="2800" dirty="0" smtClean="0"/>
              <a:t>Drag events</a:t>
            </a:r>
          </a:p>
          <a:p>
            <a:r>
              <a:rPr lang="en-US" sz="2800" dirty="0" smtClean="0"/>
              <a:t>Many, many, many more</a:t>
            </a:r>
          </a:p>
          <a:p>
            <a:pPr marL="0" indent="0">
              <a:buNone/>
            </a:pPr>
            <a:r>
              <a:rPr lang="en-US" sz="2800" dirty="0" smtClean="0">
                <a:hlinkClick r:id="rId2"/>
              </a:rPr>
              <a:t>http</a:t>
            </a:r>
            <a:r>
              <a:rPr lang="en-US" sz="2800" dirty="0">
                <a:hlinkClick r:id="rId2"/>
              </a:rPr>
              <a:t>://</a:t>
            </a:r>
            <a:r>
              <a:rPr lang="en-US" sz="2800" dirty="0" smtClean="0">
                <a:hlinkClick r:id="rId2"/>
              </a:rPr>
              <a:t>www.w3schools.com/jsref/dom_obj_event.asp</a:t>
            </a:r>
            <a:r>
              <a:rPr lang="en-US" sz="2800" dirty="0" smtClean="0"/>
              <a:t> </a:t>
            </a:r>
            <a:endParaRPr lang="en-US" sz="2800" dirty="0"/>
          </a:p>
        </p:txBody>
      </p:sp>
    </p:spTree>
    <p:extLst>
      <p:ext uri="{BB962C8B-B14F-4D97-AF65-F5344CB8AC3E}">
        <p14:creationId xmlns:p14="http://schemas.microsoft.com/office/powerpoint/2010/main" val="116174322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8882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333375"/>
            <a:ext cx="8234363" cy="711200"/>
          </a:xfrm>
        </p:spPr>
        <p:txBody>
          <a:bodyPr/>
          <a:lstStyle/>
          <a:p>
            <a:r>
              <a:rPr lang="en-US"/>
              <a:t>Event-Driven Programming</a:t>
            </a:r>
          </a:p>
        </p:txBody>
      </p:sp>
      <p:sp>
        <p:nvSpPr>
          <p:cNvPr id="1018883" name="Rectangle 3"/>
          <p:cNvSpPr>
            <a:spLocks noChangeArrowheads="1"/>
          </p:cNvSpPr>
          <p:nvPr/>
        </p:nvSpPr>
        <p:spPr bwMode="auto">
          <a:xfrm>
            <a:off x="3657600" y="5241925"/>
            <a:ext cx="279400" cy="279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4" name="Rectangle 4"/>
          <p:cNvSpPr>
            <a:spLocks noChangeArrowheads="1"/>
          </p:cNvSpPr>
          <p:nvPr/>
        </p:nvSpPr>
        <p:spPr bwMode="auto">
          <a:xfrm>
            <a:off x="3657600" y="5511800"/>
            <a:ext cx="279400" cy="279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18885" name="Rectangle 5"/>
          <p:cNvSpPr>
            <a:spLocks noChangeArrowheads="1"/>
          </p:cNvSpPr>
          <p:nvPr/>
        </p:nvSpPr>
        <p:spPr bwMode="auto">
          <a:xfrm>
            <a:off x="838200" y="4724400"/>
            <a:ext cx="16764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/>
              <a:t>Mouse</a:t>
            </a:r>
          </a:p>
          <a:p>
            <a:pPr algn="ctr"/>
            <a:r>
              <a:rPr lang="en-US"/>
              <a:t>Software</a:t>
            </a:r>
          </a:p>
        </p:txBody>
      </p:sp>
      <p:sp>
        <p:nvSpPr>
          <p:cNvPr id="1018886" name="Rectangle 6"/>
          <p:cNvSpPr>
            <a:spLocks noChangeArrowheads="1"/>
          </p:cNvSpPr>
          <p:nvPr/>
        </p:nvSpPr>
        <p:spPr bwMode="auto">
          <a:xfrm>
            <a:off x="838200" y="5562600"/>
            <a:ext cx="16764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/>
              <a:t>Keyboard</a:t>
            </a:r>
          </a:p>
          <a:p>
            <a:pPr algn="ctr"/>
            <a:r>
              <a:rPr lang="en-US"/>
              <a:t>Software</a:t>
            </a:r>
          </a:p>
        </p:txBody>
      </p:sp>
      <p:grpSp>
        <p:nvGrpSpPr>
          <p:cNvPr id="1018887" name="Group 7"/>
          <p:cNvGrpSpPr>
            <a:grpSpLocks/>
          </p:cNvGrpSpPr>
          <p:nvPr/>
        </p:nvGrpSpPr>
        <p:grpSpPr bwMode="auto">
          <a:xfrm>
            <a:off x="2514600" y="5143500"/>
            <a:ext cx="1143000" cy="838200"/>
            <a:chOff x="1200" y="3032"/>
            <a:chExt cx="720" cy="528"/>
          </a:xfrm>
        </p:grpSpPr>
        <p:cxnSp>
          <p:nvCxnSpPr>
            <p:cNvPr id="1018888" name="AutoShape 8"/>
            <p:cNvCxnSpPr>
              <a:cxnSpLocks noChangeShapeType="1"/>
              <a:stCxn id="1018885" idx="3"/>
              <a:endCxn id="1018883" idx="1"/>
            </p:cNvCxnSpPr>
            <p:nvPr/>
          </p:nvCxnSpPr>
          <p:spPr bwMode="auto">
            <a:xfrm>
              <a:off x="1200" y="3032"/>
              <a:ext cx="720" cy="198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1018889" name="AutoShape 9"/>
            <p:cNvCxnSpPr>
              <a:cxnSpLocks noChangeShapeType="1"/>
              <a:stCxn id="1018886" idx="3"/>
              <a:endCxn id="1018884" idx="1"/>
            </p:cNvCxnSpPr>
            <p:nvPr/>
          </p:nvCxnSpPr>
          <p:spPr bwMode="auto">
            <a:xfrm flipV="1">
              <a:off x="1200" y="3400"/>
              <a:ext cx="720" cy="160"/>
            </a:xfrm>
            <a:prstGeom prst="straightConnector1">
              <a:avLst/>
            </a:prstGeom>
            <a:noFill/>
            <a:ln w="25400">
              <a:solidFill>
                <a:schemeClr val="tx1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</p:grpSp>
      <p:grpSp>
        <p:nvGrpSpPr>
          <p:cNvPr id="1018890" name="Group 10"/>
          <p:cNvGrpSpPr>
            <a:grpSpLocks/>
          </p:cNvGrpSpPr>
          <p:nvPr/>
        </p:nvGrpSpPr>
        <p:grpSpPr bwMode="auto">
          <a:xfrm>
            <a:off x="3657600" y="5241925"/>
            <a:ext cx="2084388" cy="547688"/>
            <a:chOff x="1920" y="3206"/>
            <a:chExt cx="1313" cy="34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18891" name="Rectangle 11"/>
            <p:cNvSpPr>
              <a:spLocks noChangeArrowheads="1"/>
            </p:cNvSpPr>
            <p:nvPr/>
          </p:nvSpPr>
          <p:spPr bwMode="auto">
            <a:xfrm>
              <a:off x="2249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8892" name="Rectangle 12"/>
            <p:cNvSpPr>
              <a:spLocks noChangeArrowheads="1"/>
            </p:cNvSpPr>
            <p:nvPr/>
          </p:nvSpPr>
          <p:spPr bwMode="auto">
            <a:xfrm>
              <a:off x="2575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8893" name="Rectangle 13"/>
            <p:cNvSpPr>
              <a:spLocks noChangeArrowheads="1"/>
            </p:cNvSpPr>
            <p:nvPr/>
          </p:nvSpPr>
          <p:spPr bwMode="auto">
            <a:xfrm>
              <a:off x="2904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18894" name="Rectangle 14"/>
            <p:cNvSpPr>
              <a:spLocks noChangeArrowheads="1"/>
            </p:cNvSpPr>
            <p:nvPr/>
          </p:nvSpPr>
          <p:spPr bwMode="auto">
            <a:xfrm>
              <a:off x="1920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18895" name="Rectangle 15"/>
          <p:cNvSpPr>
            <a:spLocks noChangeArrowheads="1"/>
          </p:cNvSpPr>
          <p:nvPr/>
        </p:nvSpPr>
        <p:spPr bwMode="auto">
          <a:xfrm>
            <a:off x="3854450" y="4876800"/>
            <a:ext cx="166528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Event Queue</a:t>
            </a:r>
          </a:p>
        </p:txBody>
      </p:sp>
      <p:sp>
        <p:nvSpPr>
          <p:cNvPr id="1018896" name="Rectangle 16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458200" cy="3024187"/>
          </a:xfrm>
        </p:spPr>
        <p:txBody>
          <a:bodyPr/>
          <a:lstStyle/>
          <a:p>
            <a:r>
              <a:rPr lang="en-US" dirty="0"/>
              <a:t>All generated events go to a single </a:t>
            </a:r>
            <a:r>
              <a:rPr lang="en-US" i="1" dirty="0"/>
              <a:t>event queue</a:t>
            </a:r>
          </a:p>
          <a:p>
            <a:pPr lvl="1"/>
            <a:r>
              <a:rPr lang="en-US" dirty="0"/>
              <a:t>Provided by operating system or GUI toolkit</a:t>
            </a:r>
          </a:p>
          <a:p>
            <a:pPr lvl="1"/>
            <a:r>
              <a:rPr lang="en-US" dirty="0"/>
              <a:t>Why have an event queue?</a:t>
            </a:r>
          </a:p>
          <a:p>
            <a:pPr lvl="2"/>
            <a:r>
              <a:rPr lang="en-US" dirty="0"/>
              <a:t>Why add a level of indirection? </a:t>
            </a:r>
          </a:p>
          <a:p>
            <a:pPr lvl="2"/>
            <a:r>
              <a:rPr lang="en-US" dirty="0"/>
              <a:t>Why not send event immediately to </a:t>
            </a:r>
            <a:r>
              <a:rPr lang="en-US" dirty="0" smtClean="0"/>
              <a:t>application?</a:t>
            </a:r>
          </a:p>
          <a:p>
            <a:pPr lvl="2"/>
            <a:endParaRPr lang="en-US" dirty="0"/>
          </a:p>
          <a:p>
            <a:endParaRPr lang="en-US" dirty="0"/>
          </a:p>
        </p:txBody>
      </p:sp>
      <p:cxnSp>
        <p:nvCxnSpPr>
          <p:cNvPr id="1018897" name="AutoShape 17"/>
          <p:cNvCxnSpPr>
            <a:cxnSpLocks noChangeShapeType="1"/>
          </p:cNvCxnSpPr>
          <p:nvPr/>
        </p:nvCxnSpPr>
        <p:spPr bwMode="auto">
          <a:xfrm flipV="1">
            <a:off x="5791200" y="5257800"/>
            <a:ext cx="1143000" cy="254000"/>
          </a:xfrm>
          <a:prstGeom prst="straightConnector1">
            <a:avLst/>
          </a:prstGeom>
          <a:noFill/>
          <a:ln w="25400">
            <a:solidFill>
              <a:schemeClr val="tx1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18898" name="Rectangle 18"/>
          <p:cNvSpPr>
            <a:spLocks noChangeArrowheads="1"/>
          </p:cNvSpPr>
          <p:nvPr/>
        </p:nvSpPr>
        <p:spPr bwMode="auto">
          <a:xfrm>
            <a:off x="6934200" y="5029200"/>
            <a:ext cx="1676400" cy="685800"/>
          </a:xfrm>
          <a:prstGeom prst="rect">
            <a:avLst/>
          </a:prstGeom>
          <a:solidFill>
            <a:srgbClr val="99CCFF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/>
            <a:r>
              <a:rPr lang="en-US"/>
              <a:t>App</a:t>
            </a:r>
          </a:p>
        </p:txBody>
      </p:sp>
    </p:spTree>
    <p:extLst>
      <p:ext uri="{BB962C8B-B14F-4D97-AF65-F5344CB8AC3E}">
        <p14:creationId xmlns:p14="http://schemas.microsoft.com/office/powerpoint/2010/main" val="154686616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074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3" t="31314" r="10970" b="12682"/>
          <a:stretch>
            <a:fillRect/>
          </a:stretch>
        </p:blipFill>
        <p:spPr bwMode="auto">
          <a:xfrm>
            <a:off x="4724400" y="3886200"/>
            <a:ext cx="2454275" cy="28956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075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Tying it All Together</a:t>
            </a:r>
          </a:p>
        </p:txBody>
      </p:sp>
      <p:sp>
        <p:nvSpPr>
          <p:cNvPr id="1027076" name="Rectangle 4"/>
          <p:cNvSpPr>
            <a:spLocks noGrp="1" noChangeArrowheads="1"/>
          </p:cNvSpPr>
          <p:nvPr>
            <p:ph type="body" idx="1"/>
          </p:nvPr>
        </p:nvSpPr>
        <p:spPr>
          <a:xfrm>
            <a:off x="304800" y="1524000"/>
            <a:ext cx="8763000" cy="2286000"/>
          </a:xfrm>
        </p:spPr>
        <p:txBody>
          <a:bodyPr/>
          <a:lstStyle/>
          <a:p>
            <a:pPr lvl="1">
              <a:buFontTx/>
              <a:buNone/>
            </a:pPr>
            <a:r>
              <a:rPr lang="en-US" b="1" dirty="0" smtClean="0">
                <a:latin typeface="Courier New" pitchFamily="49" charset="0"/>
              </a:rPr>
              <a:t>while </a:t>
            </a:r>
            <a:r>
              <a:rPr lang="en-US" b="1" dirty="0">
                <a:latin typeface="Courier New" pitchFamily="49" charset="0"/>
              </a:rPr>
              <a:t>(app is running) {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		get next event</a:t>
            </a:r>
          </a:p>
          <a:p>
            <a:pPr lvl="1">
              <a:buFontTx/>
              <a:buNone/>
            </a:pPr>
            <a:r>
              <a:rPr lang="en-US" b="1" dirty="0">
                <a:latin typeface="Courier New" pitchFamily="49" charset="0"/>
              </a:rPr>
              <a:t>		send event to right </a:t>
            </a:r>
            <a:r>
              <a:rPr lang="en-US" b="1" dirty="0" smtClean="0">
                <a:latin typeface="Courier New" pitchFamily="49" charset="0"/>
              </a:rPr>
              <a:t>widget (dispatch)</a:t>
            </a:r>
          </a:p>
          <a:p>
            <a:pPr lvl="1">
              <a:buFontTx/>
              <a:buNone/>
            </a:pPr>
            <a:r>
              <a:rPr lang="en-US" b="1" dirty="0" smtClean="0">
                <a:latin typeface="Courier New" pitchFamily="49" charset="0"/>
              </a:rPr>
              <a:t>}</a:t>
            </a:r>
            <a:endParaRPr lang="en-US" b="1" dirty="0"/>
          </a:p>
        </p:txBody>
      </p:sp>
      <p:sp>
        <p:nvSpPr>
          <p:cNvPr id="1027077" name="Rectangle 5"/>
          <p:cNvSpPr>
            <a:spLocks noChangeArrowheads="1"/>
          </p:cNvSpPr>
          <p:nvPr/>
        </p:nvSpPr>
        <p:spPr bwMode="auto">
          <a:xfrm>
            <a:off x="2209800" y="4911725"/>
            <a:ext cx="279400" cy="279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78" name="Rectangle 6"/>
          <p:cNvSpPr>
            <a:spLocks noChangeArrowheads="1"/>
          </p:cNvSpPr>
          <p:nvPr/>
        </p:nvSpPr>
        <p:spPr bwMode="auto">
          <a:xfrm>
            <a:off x="2209800" y="5181600"/>
            <a:ext cx="279400" cy="279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79" name="Rectangle 7"/>
          <p:cNvSpPr>
            <a:spLocks noChangeArrowheads="1"/>
          </p:cNvSpPr>
          <p:nvPr/>
        </p:nvSpPr>
        <p:spPr bwMode="auto">
          <a:xfrm>
            <a:off x="228600" y="4394200"/>
            <a:ext cx="16764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/>
              <a:t>Mouse</a:t>
            </a:r>
          </a:p>
          <a:p>
            <a:pPr algn="ctr"/>
            <a:r>
              <a:rPr lang="en-US"/>
              <a:t>Software</a:t>
            </a:r>
          </a:p>
        </p:txBody>
      </p:sp>
      <p:cxnSp>
        <p:nvCxnSpPr>
          <p:cNvPr id="1027080" name="AutoShape 8"/>
          <p:cNvCxnSpPr>
            <a:cxnSpLocks noChangeShapeType="1"/>
            <a:stCxn id="1027079" idx="3"/>
            <a:endCxn id="1027077" idx="1"/>
          </p:cNvCxnSpPr>
          <p:nvPr/>
        </p:nvCxnSpPr>
        <p:spPr bwMode="auto">
          <a:xfrm>
            <a:off x="1905000" y="4737100"/>
            <a:ext cx="304800" cy="314325"/>
          </a:xfrm>
          <a:prstGeom prst="straightConnector1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1027081" name="AutoShape 9"/>
          <p:cNvCxnSpPr>
            <a:cxnSpLocks noChangeShapeType="1"/>
            <a:stCxn id="1027091" idx="3"/>
            <a:endCxn id="1027078" idx="1"/>
          </p:cNvCxnSpPr>
          <p:nvPr/>
        </p:nvCxnSpPr>
        <p:spPr bwMode="auto">
          <a:xfrm flipV="1">
            <a:off x="1905000" y="5321300"/>
            <a:ext cx="304800" cy="254000"/>
          </a:xfrm>
          <a:prstGeom prst="straightConnector1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7082" name="Rectangle 10"/>
          <p:cNvSpPr>
            <a:spLocks noChangeArrowheads="1"/>
          </p:cNvSpPr>
          <p:nvPr/>
        </p:nvSpPr>
        <p:spPr bwMode="auto">
          <a:xfrm>
            <a:off x="2743200" y="4546600"/>
            <a:ext cx="960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Events</a:t>
            </a:r>
          </a:p>
        </p:txBody>
      </p:sp>
      <p:grpSp>
        <p:nvGrpSpPr>
          <p:cNvPr id="1027083" name="Group 11"/>
          <p:cNvGrpSpPr>
            <a:grpSpLocks/>
          </p:cNvGrpSpPr>
          <p:nvPr/>
        </p:nvGrpSpPr>
        <p:grpSpPr bwMode="auto">
          <a:xfrm>
            <a:off x="2209800" y="4911725"/>
            <a:ext cx="2084388" cy="547688"/>
            <a:chOff x="1920" y="3206"/>
            <a:chExt cx="1313" cy="34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1027084" name="Rectangle 12"/>
            <p:cNvSpPr>
              <a:spLocks noChangeArrowheads="1"/>
            </p:cNvSpPr>
            <p:nvPr/>
          </p:nvSpPr>
          <p:spPr bwMode="auto">
            <a:xfrm>
              <a:off x="2249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085" name="Rectangle 13"/>
            <p:cNvSpPr>
              <a:spLocks noChangeArrowheads="1"/>
            </p:cNvSpPr>
            <p:nvPr/>
          </p:nvSpPr>
          <p:spPr bwMode="auto">
            <a:xfrm>
              <a:off x="2575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086" name="Rectangle 14"/>
            <p:cNvSpPr>
              <a:spLocks noChangeArrowheads="1"/>
            </p:cNvSpPr>
            <p:nvPr/>
          </p:nvSpPr>
          <p:spPr bwMode="auto">
            <a:xfrm>
              <a:off x="2904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1027087" name="Rectangle 15"/>
            <p:cNvSpPr>
              <a:spLocks noChangeArrowheads="1"/>
            </p:cNvSpPr>
            <p:nvPr/>
          </p:nvSpPr>
          <p:spPr bwMode="auto">
            <a:xfrm>
              <a:off x="1920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1027088" name="Rectangle 16"/>
          <p:cNvSpPr>
            <a:spLocks noChangeArrowheads="1"/>
          </p:cNvSpPr>
          <p:nvPr/>
        </p:nvSpPr>
        <p:spPr bwMode="auto">
          <a:xfrm>
            <a:off x="4775200" y="3944938"/>
            <a:ext cx="449263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1027089" name="AutoShape 17"/>
          <p:cNvCxnSpPr>
            <a:cxnSpLocks noChangeShapeType="1"/>
            <a:stCxn id="1027086" idx="3"/>
            <a:endCxn id="1027088" idx="1"/>
          </p:cNvCxnSpPr>
          <p:nvPr/>
        </p:nvCxnSpPr>
        <p:spPr bwMode="auto">
          <a:xfrm flipV="1">
            <a:off x="4294188" y="4170363"/>
            <a:ext cx="481012" cy="1016000"/>
          </a:xfrm>
          <a:prstGeom prst="bentConnector3">
            <a:avLst>
              <a:gd name="adj1" fmla="val 49833"/>
            </a:avLst>
          </a:prstGeom>
          <a:noFill/>
          <a:ln w="25400">
            <a:solidFill>
              <a:schemeClr val="hlink"/>
            </a:solidFill>
            <a:miter lim="800000"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1027090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04125" y="4114800"/>
            <a:ext cx="1463675" cy="2287588"/>
          </a:xfrm>
          <a:prstGeom prst="rect">
            <a:avLst/>
          </a:prstGeom>
          <a:solidFill>
            <a:srgbClr val="C0C0C0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27091" name="Rectangle 19"/>
          <p:cNvSpPr>
            <a:spLocks noChangeArrowheads="1"/>
          </p:cNvSpPr>
          <p:nvPr/>
        </p:nvSpPr>
        <p:spPr bwMode="auto">
          <a:xfrm>
            <a:off x="228600" y="5232400"/>
            <a:ext cx="16764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/>
              <a:t>Keyboard</a:t>
            </a:r>
          </a:p>
          <a:p>
            <a:pPr algn="ctr"/>
            <a:r>
              <a:rPr lang="en-US"/>
              <a:t>Software</a:t>
            </a:r>
          </a:p>
        </p:txBody>
      </p:sp>
      <p:cxnSp>
        <p:nvCxnSpPr>
          <p:cNvPr id="1027092" name="AutoShape 20"/>
          <p:cNvCxnSpPr>
            <a:cxnSpLocks noChangeShapeType="1"/>
            <a:endCxn id="1027090" idx="1"/>
          </p:cNvCxnSpPr>
          <p:nvPr/>
        </p:nvCxnSpPr>
        <p:spPr bwMode="auto">
          <a:xfrm flipV="1">
            <a:off x="7162800" y="5259388"/>
            <a:ext cx="441325" cy="11112"/>
          </a:xfrm>
          <a:prstGeom prst="straightConnector1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1027093" name="AutoShape 21"/>
          <p:cNvSpPr>
            <a:spLocks noChangeArrowheads="1"/>
          </p:cNvSpPr>
          <p:nvPr/>
        </p:nvSpPr>
        <p:spPr bwMode="auto">
          <a:xfrm>
            <a:off x="228600" y="4335463"/>
            <a:ext cx="1676400" cy="803275"/>
          </a:xfrm>
          <a:prstGeom prst="roundRect">
            <a:avLst>
              <a:gd name="adj" fmla="val 16667"/>
            </a:avLst>
          </a:prstGeom>
          <a:noFill/>
          <a:ln w="1016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94" name="AutoShape 22"/>
          <p:cNvSpPr>
            <a:spLocks noChangeArrowheads="1"/>
          </p:cNvSpPr>
          <p:nvPr/>
        </p:nvSpPr>
        <p:spPr bwMode="auto">
          <a:xfrm>
            <a:off x="2149475" y="4876800"/>
            <a:ext cx="636588" cy="639763"/>
          </a:xfrm>
          <a:prstGeom prst="roundRect">
            <a:avLst>
              <a:gd name="adj" fmla="val 16667"/>
            </a:avLst>
          </a:prstGeom>
          <a:noFill/>
          <a:ln w="1016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95" name="AutoShape 23"/>
          <p:cNvSpPr>
            <a:spLocks noChangeArrowheads="1"/>
          </p:cNvSpPr>
          <p:nvPr/>
        </p:nvSpPr>
        <p:spPr bwMode="auto">
          <a:xfrm>
            <a:off x="4697413" y="3816350"/>
            <a:ext cx="2084387" cy="450850"/>
          </a:xfrm>
          <a:prstGeom prst="roundRect">
            <a:avLst>
              <a:gd name="adj" fmla="val 16667"/>
            </a:avLst>
          </a:prstGeom>
          <a:noFill/>
          <a:ln w="1016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96" name="AutoShape 24"/>
          <p:cNvSpPr>
            <a:spLocks noChangeArrowheads="1"/>
          </p:cNvSpPr>
          <p:nvPr/>
        </p:nvSpPr>
        <p:spPr bwMode="auto">
          <a:xfrm>
            <a:off x="5510213" y="5051425"/>
            <a:ext cx="357187" cy="347663"/>
          </a:xfrm>
          <a:prstGeom prst="roundRect">
            <a:avLst>
              <a:gd name="adj" fmla="val 16667"/>
            </a:avLst>
          </a:prstGeom>
          <a:noFill/>
          <a:ln w="1016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97" name="AutoShape 25"/>
          <p:cNvSpPr>
            <a:spLocks noChangeArrowheads="1"/>
          </p:cNvSpPr>
          <p:nvPr/>
        </p:nvSpPr>
        <p:spPr bwMode="auto">
          <a:xfrm>
            <a:off x="7491413" y="4030663"/>
            <a:ext cx="1652587" cy="2471737"/>
          </a:xfrm>
          <a:prstGeom prst="roundRect">
            <a:avLst>
              <a:gd name="adj" fmla="val 16667"/>
            </a:avLst>
          </a:prstGeom>
          <a:noFill/>
          <a:ln w="101600">
            <a:solidFill>
              <a:srgbClr val="FF0000"/>
            </a:solidFill>
            <a:round/>
            <a:headEnd type="none" w="sm" len="sm"/>
            <a:tailEnd type="none" w="sm" len="sm"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1027098" name="Text Box 26"/>
          <p:cNvSpPr txBox="1">
            <a:spLocks noChangeArrowheads="1"/>
          </p:cNvSpPr>
          <p:nvPr/>
        </p:nvSpPr>
        <p:spPr bwMode="auto">
          <a:xfrm>
            <a:off x="7436011" y="4450556"/>
            <a:ext cx="1739579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Source</a:t>
            </a:r>
          </a:p>
          <a:p>
            <a:pPr algn="ctr"/>
            <a:r>
              <a:rPr lang="en-US" sz="2800" dirty="0" smtClean="0"/>
              <a:t>Code</a:t>
            </a:r>
          </a:p>
          <a:p>
            <a:pPr algn="ctr"/>
            <a:endParaRPr lang="en-US" sz="1200" dirty="0"/>
          </a:p>
          <a:p>
            <a:pPr algn="ctr"/>
            <a:r>
              <a:rPr lang="en-US" sz="2000" dirty="0" err="1" smtClean="0"/>
              <a:t>onClick</a:t>
            </a:r>
            <a:r>
              <a:rPr lang="en-US" sz="2000" dirty="0" smtClean="0"/>
              <a:t>()</a:t>
            </a:r>
          </a:p>
          <a:p>
            <a:pPr algn="ctr"/>
            <a:r>
              <a:rPr lang="en-US" sz="2000" dirty="0" err="1" smtClean="0"/>
              <a:t>onKeyDown</a:t>
            </a:r>
            <a:r>
              <a:rPr lang="en-US" sz="2000" dirty="0" smtClean="0"/>
              <a:t>()</a:t>
            </a:r>
          </a:p>
          <a:p>
            <a:pPr algn="ctr"/>
            <a:r>
              <a:rPr lang="en-US" sz="20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41656509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27093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09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 nodeType="clickPar">
                      <p:stCondLst>
                        <p:cond delay="indefinite"/>
                      </p:stCondLst>
                      <p:childTnLst>
                        <p:par>
                          <p:cTn id="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2" dur="500"/>
                                        <p:tgtEl>
                                          <p:spTgt spid="1027094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0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 nodeType="clickPar">
                      <p:stCondLst>
                        <p:cond delay="indefinite"/>
                      </p:stCondLst>
                      <p:childTnLst>
                        <p:par>
                          <p:cTn id="1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1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7" dur="500"/>
                                        <p:tgtEl>
                                          <p:spTgt spid="1027095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0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 nodeType="clickPar">
                      <p:stCondLst>
                        <p:cond delay="indefinite"/>
                      </p:stCondLst>
                      <p:childTnLst>
                        <p:par>
                          <p:cTn id="19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0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2" dur="500"/>
                                        <p:tgtEl>
                                          <p:spTgt spid="1027096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0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 nodeType="clickPar">
                      <p:stCondLst>
                        <p:cond delay="indefinite"/>
                      </p:stCondLst>
                      <p:childTnLst>
                        <p:par>
                          <p:cTn id="2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25" presetID="9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27" dur="500"/>
                                        <p:tgtEl>
                                          <p:spTgt spid="1027097"/>
                                        </p:tgtEl>
                                      </p:cBhvr>
                                    </p:animEffect>
                                  </p:childTnLst>
                                  <p:subTnLst>
                                    <p:set>
                                      <p:cBhvr override="childStyle">
                                        <p:cTn dur="1" fill="hold" display="0" masterRel="nextClick" afterEffect="1"/>
                                        <p:tgtEl>
                                          <p:spTgt spid="10270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sub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7093" grpId="0" animBg="1"/>
      <p:bldP spid="1027094" grpId="0" animBg="1"/>
      <p:bldP spid="1027095" grpId="0" animBg="1"/>
      <p:bldP spid="1027096" grpId="0" animBg="1"/>
      <p:bldP spid="1027097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Document Object Model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Each </a:t>
            </a:r>
            <a:r>
              <a:rPr lang="en-US" dirty="0"/>
              <a:t>HTML tag gets parsed into an element 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into </a:t>
            </a:r>
            <a:r>
              <a:rPr lang="en-US" dirty="0"/>
              <a:t>the DOM tree</a:t>
            </a:r>
          </a:p>
          <a:p>
            <a:pPr lvl="1"/>
            <a:r>
              <a:rPr lang="en-US" dirty="0" smtClean="0"/>
              <a:t>“Parsed” is a CS term for reading and processing</a:t>
            </a:r>
            <a:endParaRPr lang="en-US" dirty="0"/>
          </a:p>
          <a:p>
            <a:pPr lvl="1"/>
            <a:r>
              <a:rPr lang="en-US" dirty="0" smtClean="0"/>
              <a:t>Each </a:t>
            </a:r>
            <a:r>
              <a:rPr lang="en-US" dirty="0"/>
              <a:t>element also has </a:t>
            </a:r>
            <a:r>
              <a:rPr lang="en-US" dirty="0" smtClean="0"/>
              <a:t>attributes that get read</a:t>
            </a:r>
          </a:p>
          <a:p>
            <a:pPr lvl="1"/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&lt;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img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="/images/a.jpg" alt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=“picture"&gt;</a:t>
            </a:r>
          </a:p>
          <a:p>
            <a:pPr lvl="2"/>
            <a:r>
              <a:rPr lang="en-US" sz="2600" dirty="0" smtClean="0">
                <a:solidFill>
                  <a:schemeClr val="tx1"/>
                </a:solidFill>
              </a:rPr>
              <a:t>Attributes are </a:t>
            </a:r>
            <a:r>
              <a:rPr lang="en-US" sz="2600" b="1" dirty="0" err="1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src</a:t>
            </a:r>
            <a:r>
              <a:rPr lang="en-US" sz="2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600" dirty="0" smtClean="0">
                <a:solidFill>
                  <a:schemeClr val="tx1"/>
                </a:solidFill>
              </a:rPr>
              <a:t>and </a:t>
            </a:r>
            <a:r>
              <a:rPr lang="en-US" sz="2600" b="1" dirty="0" smtClean="0">
                <a:solidFill>
                  <a:schemeClr val="tx1"/>
                </a:solidFill>
                <a:latin typeface="Courier New" panose="02070309020205020404" pitchFamily="49" charset="0"/>
                <a:cs typeface="Courier New" panose="02070309020205020404" pitchFamily="49" charset="0"/>
              </a:rPr>
              <a:t>alt</a:t>
            </a:r>
            <a:endParaRPr lang="en-US" sz="2600" b="1" dirty="0">
              <a:solidFill>
                <a:schemeClr val="tx1"/>
              </a:solidFill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endParaRPr lang="en-US" dirty="0" smtClean="0"/>
          </a:p>
          <a:p>
            <a:r>
              <a:rPr lang="en-US" dirty="0" smtClean="0"/>
              <a:t>Ok so why does this all matter?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3718866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 showMasterPhAnim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Rectangle 56"/>
          <p:cNvSpPr>
            <a:spLocks noChangeArrowheads="1"/>
          </p:cNvSpPr>
          <p:nvPr/>
        </p:nvSpPr>
        <p:spPr bwMode="auto">
          <a:xfrm>
            <a:off x="76200" y="5128260"/>
            <a:ext cx="2362200" cy="1219200"/>
          </a:xfrm>
          <a:prstGeom prst="rect">
            <a:avLst/>
          </a:prstGeom>
          <a:solidFill>
            <a:srgbClr val="E4E0C5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>
              <a:latin typeface="+mj-lt"/>
            </a:endParaRPr>
          </a:p>
        </p:txBody>
      </p:sp>
      <p:sp>
        <p:nvSpPr>
          <p:cNvPr id="1030147" name="Rectangle 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Tying it All Together</a:t>
            </a:r>
          </a:p>
        </p:txBody>
      </p:sp>
      <p:sp>
        <p:nvSpPr>
          <p:cNvPr id="1030165" name="Text Box 21"/>
          <p:cNvSpPr txBox="1">
            <a:spLocks noChangeArrowheads="1"/>
          </p:cNvSpPr>
          <p:nvPr/>
        </p:nvSpPr>
        <p:spPr bwMode="auto">
          <a:xfrm>
            <a:off x="152400" y="4343400"/>
            <a:ext cx="5448928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 dirty="0">
                <a:latin typeface="+mj-lt"/>
              </a:rPr>
              <a:t>These are done automatically for you</a:t>
            </a:r>
          </a:p>
          <a:p>
            <a:pPr>
              <a:buFontTx/>
              <a:buChar char="•"/>
            </a:pPr>
            <a:r>
              <a:rPr lang="en-US" sz="2400" dirty="0">
                <a:latin typeface="+mj-lt"/>
              </a:rPr>
              <a:t> Low-level input</a:t>
            </a:r>
          </a:p>
          <a:p>
            <a:pPr>
              <a:buFontTx/>
              <a:buChar char="•"/>
            </a:pPr>
            <a:r>
              <a:rPr lang="en-US" sz="2400" dirty="0">
                <a:latin typeface="+mj-lt"/>
              </a:rPr>
              <a:t> Event queue</a:t>
            </a:r>
          </a:p>
          <a:p>
            <a:pPr>
              <a:buFontTx/>
              <a:buChar char="•"/>
            </a:pPr>
            <a:r>
              <a:rPr lang="en-US" sz="2400" dirty="0">
                <a:latin typeface="+mj-lt"/>
              </a:rPr>
              <a:t> Widget management (click, move, draw)</a:t>
            </a:r>
          </a:p>
          <a:p>
            <a:pPr>
              <a:buFontTx/>
              <a:buChar char="•"/>
            </a:pPr>
            <a:r>
              <a:rPr lang="en-US" sz="2400" dirty="0">
                <a:latin typeface="+mj-lt"/>
              </a:rPr>
              <a:t> Tree data structure</a:t>
            </a:r>
          </a:p>
        </p:txBody>
      </p:sp>
      <p:grpSp>
        <p:nvGrpSpPr>
          <p:cNvPr id="1030166" name="Group 22"/>
          <p:cNvGrpSpPr>
            <a:grpSpLocks/>
          </p:cNvGrpSpPr>
          <p:nvPr/>
        </p:nvGrpSpPr>
        <p:grpSpPr bwMode="auto">
          <a:xfrm>
            <a:off x="381000" y="3810000"/>
            <a:ext cx="5334000" cy="533400"/>
            <a:chOff x="240" y="2880"/>
            <a:chExt cx="3360" cy="336"/>
          </a:xfrm>
        </p:grpSpPr>
        <p:sp>
          <p:nvSpPr>
            <p:cNvPr id="1030167" name="Line 23"/>
            <p:cNvSpPr>
              <a:spLocks noChangeShapeType="1"/>
            </p:cNvSpPr>
            <p:nvPr/>
          </p:nvSpPr>
          <p:spPr bwMode="auto">
            <a:xfrm>
              <a:off x="240" y="3120"/>
              <a:ext cx="33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168" name="Line 24"/>
            <p:cNvSpPr>
              <a:spLocks noChangeShapeType="1"/>
            </p:cNvSpPr>
            <p:nvPr/>
          </p:nvSpPr>
          <p:spPr bwMode="auto">
            <a:xfrm>
              <a:off x="1872" y="312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169" name="Line 25"/>
            <p:cNvSpPr>
              <a:spLocks noChangeShapeType="1"/>
            </p:cNvSpPr>
            <p:nvPr/>
          </p:nvSpPr>
          <p:spPr bwMode="auto">
            <a:xfrm>
              <a:off x="240" y="2880"/>
              <a:ext cx="0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170" name="Line 26"/>
            <p:cNvSpPr>
              <a:spLocks noChangeShapeType="1"/>
            </p:cNvSpPr>
            <p:nvPr/>
          </p:nvSpPr>
          <p:spPr bwMode="auto">
            <a:xfrm>
              <a:off x="3600" y="2880"/>
              <a:ext cx="0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grpSp>
        <p:nvGrpSpPr>
          <p:cNvPr id="1030171" name="Group 27"/>
          <p:cNvGrpSpPr>
            <a:grpSpLocks/>
          </p:cNvGrpSpPr>
          <p:nvPr/>
        </p:nvGrpSpPr>
        <p:grpSpPr bwMode="auto">
          <a:xfrm>
            <a:off x="5867400" y="3810000"/>
            <a:ext cx="3124200" cy="533400"/>
            <a:chOff x="240" y="2880"/>
            <a:chExt cx="3360" cy="336"/>
          </a:xfrm>
        </p:grpSpPr>
        <p:sp>
          <p:nvSpPr>
            <p:cNvPr id="1030172" name="Line 28"/>
            <p:cNvSpPr>
              <a:spLocks noChangeShapeType="1"/>
            </p:cNvSpPr>
            <p:nvPr/>
          </p:nvSpPr>
          <p:spPr bwMode="auto">
            <a:xfrm>
              <a:off x="240" y="3120"/>
              <a:ext cx="3360" cy="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173" name="Line 29"/>
            <p:cNvSpPr>
              <a:spLocks noChangeShapeType="1"/>
            </p:cNvSpPr>
            <p:nvPr/>
          </p:nvSpPr>
          <p:spPr bwMode="auto">
            <a:xfrm>
              <a:off x="1872" y="3120"/>
              <a:ext cx="0" cy="96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174" name="Line 30"/>
            <p:cNvSpPr>
              <a:spLocks noChangeShapeType="1"/>
            </p:cNvSpPr>
            <p:nvPr/>
          </p:nvSpPr>
          <p:spPr bwMode="auto">
            <a:xfrm>
              <a:off x="240" y="2880"/>
              <a:ext cx="0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  <p:sp>
          <p:nvSpPr>
            <p:cNvPr id="1030175" name="Line 31"/>
            <p:cNvSpPr>
              <a:spLocks noChangeShapeType="1"/>
            </p:cNvSpPr>
            <p:nvPr/>
          </p:nvSpPr>
          <p:spPr bwMode="auto">
            <a:xfrm>
              <a:off x="3600" y="2880"/>
              <a:ext cx="0" cy="240"/>
            </a:xfrm>
            <a:prstGeom prst="line">
              <a:avLst/>
            </a:prstGeom>
            <a:noFill/>
            <a:ln w="15875">
              <a:solidFill>
                <a:schemeClr val="tx1"/>
              </a:solidFill>
              <a:round/>
              <a:headEnd/>
              <a:tailEnd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/>
            <a:lstStyle/>
            <a:p>
              <a:endParaRPr lang="en-US"/>
            </a:p>
          </p:txBody>
        </p:sp>
      </p:grpSp>
      <p:sp>
        <p:nvSpPr>
          <p:cNvPr id="1030176" name="Text Box 32"/>
          <p:cNvSpPr txBox="1">
            <a:spLocks noChangeArrowheads="1"/>
          </p:cNvSpPr>
          <p:nvPr/>
        </p:nvSpPr>
        <p:spPr bwMode="auto">
          <a:xfrm>
            <a:off x="5935663" y="4343400"/>
            <a:ext cx="2963760" cy="193899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400">
                <a:latin typeface="+mj-lt"/>
              </a:rPr>
              <a:t>You do this</a:t>
            </a:r>
          </a:p>
          <a:p>
            <a:pPr>
              <a:buFontTx/>
              <a:buChar char="•"/>
            </a:pPr>
            <a:r>
              <a:rPr lang="en-US" sz="2400">
                <a:latin typeface="+mj-lt"/>
              </a:rPr>
              <a:t> What widgets to use</a:t>
            </a:r>
          </a:p>
          <a:p>
            <a:pPr>
              <a:buFontTx/>
              <a:buChar char="•"/>
            </a:pPr>
            <a:r>
              <a:rPr lang="en-US" sz="2400">
                <a:latin typeface="+mj-lt"/>
              </a:rPr>
              <a:t> Layout of widgets</a:t>
            </a:r>
          </a:p>
          <a:p>
            <a:pPr>
              <a:buFontTx/>
              <a:buChar char="•"/>
            </a:pPr>
            <a:r>
              <a:rPr lang="en-US" sz="2400">
                <a:latin typeface="+mj-lt"/>
              </a:rPr>
              <a:t> Behavior when used</a:t>
            </a:r>
          </a:p>
          <a:p>
            <a:pPr>
              <a:buFontTx/>
              <a:buChar char="•"/>
            </a:pPr>
            <a:r>
              <a:rPr lang="en-US" sz="2400">
                <a:latin typeface="+mj-lt"/>
              </a:rPr>
              <a:t> Data model</a:t>
            </a:r>
          </a:p>
        </p:txBody>
      </p:sp>
      <p:pic>
        <p:nvPicPr>
          <p:cNvPr id="33" name="Picture 2"/>
          <p:cNvPicPr>
            <a:picLocks noChangeAspect="1" noChangeArrowheads="1"/>
          </p:cNvPicPr>
          <p:nvPr/>
        </p:nvPicPr>
        <p:blipFill>
          <a:blip r:embed="rId3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4663" t="31314" r="10970" b="12682"/>
          <a:stretch>
            <a:fillRect/>
          </a:stretch>
        </p:blipFill>
        <p:spPr bwMode="auto">
          <a:xfrm>
            <a:off x="4615501" y="1094740"/>
            <a:ext cx="2454275" cy="2895600"/>
          </a:xfrm>
          <a:prstGeom prst="rect">
            <a:avLst/>
          </a:prstGeom>
          <a:solidFill>
            <a:srgbClr val="C0C0C0"/>
          </a:solidFill>
          <a:ln>
            <a:noFill/>
          </a:ln>
          <a:effectLst/>
          <a:extLs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34" name="Rectangle 5"/>
          <p:cNvSpPr>
            <a:spLocks noChangeArrowheads="1"/>
          </p:cNvSpPr>
          <p:nvPr/>
        </p:nvSpPr>
        <p:spPr bwMode="auto">
          <a:xfrm>
            <a:off x="2100901" y="2120265"/>
            <a:ext cx="279400" cy="279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5" name="Rectangle 6"/>
          <p:cNvSpPr>
            <a:spLocks noChangeArrowheads="1"/>
          </p:cNvSpPr>
          <p:nvPr/>
        </p:nvSpPr>
        <p:spPr bwMode="auto">
          <a:xfrm>
            <a:off x="2100901" y="2390140"/>
            <a:ext cx="279400" cy="279400"/>
          </a:xfrm>
          <a:prstGeom prst="rect">
            <a:avLst/>
          </a:prstGeom>
          <a:solidFill>
            <a:schemeClr val="accent1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36" name="Rectangle 7"/>
          <p:cNvSpPr>
            <a:spLocks noChangeArrowheads="1"/>
          </p:cNvSpPr>
          <p:nvPr/>
        </p:nvSpPr>
        <p:spPr bwMode="auto">
          <a:xfrm>
            <a:off x="119701" y="1602740"/>
            <a:ext cx="16764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/>
              <a:t>Mouse</a:t>
            </a:r>
          </a:p>
          <a:p>
            <a:pPr algn="ctr"/>
            <a:r>
              <a:rPr lang="en-US"/>
              <a:t>Software</a:t>
            </a:r>
          </a:p>
        </p:txBody>
      </p:sp>
      <p:cxnSp>
        <p:nvCxnSpPr>
          <p:cNvPr id="37" name="AutoShape 8"/>
          <p:cNvCxnSpPr>
            <a:cxnSpLocks noChangeShapeType="1"/>
            <a:stCxn id="36" idx="3"/>
            <a:endCxn id="34" idx="1"/>
          </p:cNvCxnSpPr>
          <p:nvPr/>
        </p:nvCxnSpPr>
        <p:spPr bwMode="auto">
          <a:xfrm>
            <a:off x="1796101" y="1945640"/>
            <a:ext cx="304800" cy="314325"/>
          </a:xfrm>
          <a:prstGeom prst="straightConnector1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cxnSp>
        <p:nvCxnSpPr>
          <p:cNvPr id="38" name="AutoShape 9"/>
          <p:cNvCxnSpPr>
            <a:cxnSpLocks noChangeShapeType="1"/>
            <a:stCxn id="48" idx="3"/>
            <a:endCxn id="35" idx="1"/>
          </p:cNvCxnSpPr>
          <p:nvPr/>
        </p:nvCxnSpPr>
        <p:spPr bwMode="auto">
          <a:xfrm flipV="1">
            <a:off x="1796101" y="2529840"/>
            <a:ext cx="304800" cy="254000"/>
          </a:xfrm>
          <a:prstGeom prst="straightConnector1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39" name="Rectangle 10"/>
          <p:cNvSpPr>
            <a:spLocks noChangeArrowheads="1"/>
          </p:cNvSpPr>
          <p:nvPr/>
        </p:nvSpPr>
        <p:spPr bwMode="auto">
          <a:xfrm>
            <a:off x="2634301" y="1755140"/>
            <a:ext cx="960438" cy="396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r>
              <a:rPr lang="en-US" sz="2000"/>
              <a:t>Events</a:t>
            </a:r>
          </a:p>
        </p:txBody>
      </p:sp>
      <p:grpSp>
        <p:nvGrpSpPr>
          <p:cNvPr id="40" name="Group 11"/>
          <p:cNvGrpSpPr>
            <a:grpSpLocks/>
          </p:cNvGrpSpPr>
          <p:nvPr/>
        </p:nvGrpSpPr>
        <p:grpSpPr bwMode="auto">
          <a:xfrm>
            <a:off x="2100901" y="2120265"/>
            <a:ext cx="2084388" cy="547688"/>
            <a:chOff x="1920" y="3206"/>
            <a:chExt cx="1313" cy="345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41" name="Rectangle 12"/>
            <p:cNvSpPr>
              <a:spLocks noChangeArrowheads="1"/>
            </p:cNvSpPr>
            <p:nvPr/>
          </p:nvSpPr>
          <p:spPr bwMode="auto">
            <a:xfrm>
              <a:off x="2249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2" name="Rectangle 13"/>
            <p:cNvSpPr>
              <a:spLocks noChangeArrowheads="1"/>
            </p:cNvSpPr>
            <p:nvPr/>
          </p:nvSpPr>
          <p:spPr bwMode="auto">
            <a:xfrm>
              <a:off x="2575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3" name="Rectangle 14"/>
            <p:cNvSpPr>
              <a:spLocks noChangeArrowheads="1"/>
            </p:cNvSpPr>
            <p:nvPr/>
          </p:nvSpPr>
          <p:spPr bwMode="auto">
            <a:xfrm>
              <a:off x="2904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44" name="Rectangle 15"/>
            <p:cNvSpPr>
              <a:spLocks noChangeArrowheads="1"/>
            </p:cNvSpPr>
            <p:nvPr/>
          </p:nvSpPr>
          <p:spPr bwMode="auto">
            <a:xfrm>
              <a:off x="1920" y="3206"/>
              <a:ext cx="329" cy="345"/>
            </a:xfrm>
            <a:prstGeom prst="rect">
              <a:avLst/>
            </a:prstGeom>
            <a:grpFill/>
            <a:ln w="12700">
              <a:solidFill>
                <a:schemeClr val="tx1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</p:grpSp>
      <p:sp>
        <p:nvSpPr>
          <p:cNvPr id="45" name="Rectangle 16"/>
          <p:cNvSpPr>
            <a:spLocks noChangeArrowheads="1"/>
          </p:cNvSpPr>
          <p:nvPr/>
        </p:nvSpPr>
        <p:spPr bwMode="auto">
          <a:xfrm>
            <a:off x="4666301" y="1153478"/>
            <a:ext cx="449263" cy="4492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cxnSp>
        <p:nvCxnSpPr>
          <p:cNvPr id="46" name="AutoShape 17"/>
          <p:cNvCxnSpPr>
            <a:cxnSpLocks noChangeShapeType="1"/>
            <a:stCxn id="43" idx="3"/>
            <a:endCxn id="45" idx="1"/>
          </p:cNvCxnSpPr>
          <p:nvPr/>
        </p:nvCxnSpPr>
        <p:spPr bwMode="auto">
          <a:xfrm flipV="1">
            <a:off x="4185289" y="1378903"/>
            <a:ext cx="481012" cy="1016000"/>
          </a:xfrm>
          <a:prstGeom prst="bentConnector3">
            <a:avLst>
              <a:gd name="adj1" fmla="val 49833"/>
            </a:avLst>
          </a:prstGeom>
          <a:noFill/>
          <a:ln w="25400">
            <a:solidFill>
              <a:schemeClr val="hlink"/>
            </a:solidFill>
            <a:miter lim="800000"/>
            <a:headEnd type="none" w="sm" len="sm"/>
            <a:tailEnd type="triangle" w="lg" len="med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pic>
        <p:nvPicPr>
          <p:cNvPr id="47" name="Picture 18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95226" y="1323340"/>
            <a:ext cx="1463675" cy="2287588"/>
          </a:xfrm>
          <a:prstGeom prst="rect">
            <a:avLst/>
          </a:prstGeom>
          <a:solidFill>
            <a:srgbClr val="C0C0C0"/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8" name="Rectangle 19"/>
          <p:cNvSpPr>
            <a:spLocks noChangeArrowheads="1"/>
          </p:cNvSpPr>
          <p:nvPr/>
        </p:nvSpPr>
        <p:spPr bwMode="auto">
          <a:xfrm>
            <a:off x="119701" y="2440940"/>
            <a:ext cx="16764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12700">
            <a:solidFill>
              <a:srgbClr val="808080"/>
            </a:solidFill>
            <a:miter lim="800000"/>
            <a:headEnd type="none" w="sm" len="sm"/>
            <a:tailEnd type="none" w="sm" len="sm"/>
          </a:ln>
          <a:effectLst/>
        </p:spPr>
        <p:txBody>
          <a:bodyPr wrap="none" anchor="ctr"/>
          <a:lstStyle/>
          <a:p>
            <a:pPr algn="ctr"/>
            <a:r>
              <a:rPr lang="en-US"/>
              <a:t>Keyboard</a:t>
            </a:r>
          </a:p>
          <a:p>
            <a:pPr algn="ctr"/>
            <a:r>
              <a:rPr lang="en-US"/>
              <a:t>Software</a:t>
            </a:r>
          </a:p>
        </p:txBody>
      </p:sp>
      <p:cxnSp>
        <p:nvCxnSpPr>
          <p:cNvPr id="49" name="AutoShape 20"/>
          <p:cNvCxnSpPr>
            <a:cxnSpLocks noChangeShapeType="1"/>
            <a:endCxn id="47" idx="1"/>
          </p:cNvCxnSpPr>
          <p:nvPr/>
        </p:nvCxnSpPr>
        <p:spPr bwMode="auto">
          <a:xfrm flipV="1">
            <a:off x="7053901" y="2467928"/>
            <a:ext cx="441325" cy="11112"/>
          </a:xfrm>
          <a:prstGeom prst="straightConnector1">
            <a:avLst/>
          </a:prstGeom>
          <a:noFill/>
          <a:ln w="25400">
            <a:solidFill>
              <a:schemeClr val="hlink"/>
            </a:solidFill>
            <a:round/>
            <a:headEnd type="none" w="sm" len="sm"/>
            <a:tailEnd type="triangle" w="lg" len="lg"/>
          </a:ln>
          <a:effectLst/>
          <a:extLst>
            <a:ext uri="{909E8E84-426E-40DD-AFC4-6F175D3DCCD1}">
              <a14:hiddenFill xmlns:a14="http://schemas.microsoft.com/office/drawing/2010/main">
                <a:noFill/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cxnSp>
      <p:sp>
        <p:nvSpPr>
          <p:cNvPr id="56" name="Text Box 26"/>
          <p:cNvSpPr txBox="1">
            <a:spLocks noChangeArrowheads="1"/>
          </p:cNvSpPr>
          <p:nvPr/>
        </p:nvSpPr>
        <p:spPr bwMode="auto">
          <a:xfrm>
            <a:off x="7328221" y="1447800"/>
            <a:ext cx="1739579" cy="212365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12700">
                <a:solidFill>
                  <a:srgbClr val="808080"/>
                </a:solidFill>
                <a:miter lim="800000"/>
                <a:headEnd type="none" w="sm" len="sm"/>
                <a:tailEnd type="none" w="sm" len="sm"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ctr"/>
            <a:r>
              <a:rPr lang="en-US" sz="2800" dirty="0"/>
              <a:t>Source</a:t>
            </a:r>
          </a:p>
          <a:p>
            <a:pPr algn="ctr"/>
            <a:r>
              <a:rPr lang="en-US" sz="2800" dirty="0" smtClean="0"/>
              <a:t>Code</a:t>
            </a:r>
          </a:p>
          <a:p>
            <a:pPr algn="ctr"/>
            <a:endParaRPr lang="en-US" sz="1200" dirty="0"/>
          </a:p>
          <a:p>
            <a:pPr algn="ctr"/>
            <a:r>
              <a:rPr lang="en-US" sz="2000" dirty="0" err="1" smtClean="0"/>
              <a:t>onClick</a:t>
            </a:r>
            <a:r>
              <a:rPr lang="en-US" sz="2000" dirty="0" smtClean="0"/>
              <a:t>()</a:t>
            </a:r>
          </a:p>
          <a:p>
            <a:pPr algn="ctr"/>
            <a:r>
              <a:rPr lang="en-US" sz="2000" dirty="0" err="1" smtClean="0"/>
              <a:t>onKeyDown</a:t>
            </a:r>
            <a:r>
              <a:rPr lang="en-US" sz="2000" dirty="0" smtClean="0"/>
              <a:t>()</a:t>
            </a:r>
          </a:p>
          <a:p>
            <a:pPr algn="ctr"/>
            <a:r>
              <a:rPr lang="en-US" sz="2000" dirty="0" smtClean="0"/>
              <a:t>…</a:t>
            </a: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311152406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7" dur="500"/>
                                        <p:tgtEl>
                                          <p:spTgt spid="103017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9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01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0" dur="500"/>
                                        <p:tgtEl>
                                          <p:spTgt spid="103017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30176" grpId="0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Some Important Gotchas</a:t>
            </a:r>
            <a:br>
              <a:rPr lang="en-US" dirty="0" smtClean="0"/>
            </a:br>
            <a:r>
              <a:rPr lang="en-US" sz="3200" dirty="0" smtClean="0"/>
              <a:t>Mostly for </a:t>
            </a:r>
            <a:r>
              <a:rPr lang="en-US" sz="3200" dirty="0" err="1" smtClean="0"/>
              <a:t>CompSci</a:t>
            </a:r>
            <a:r>
              <a:rPr lang="en-US" sz="3200" dirty="0" smtClean="0"/>
              <a:t> Folks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There is one main event thread that is reading in events and dispatching to the right callback</a:t>
            </a:r>
          </a:p>
          <a:p>
            <a:r>
              <a:rPr lang="en-US" dirty="0" smtClean="0"/>
              <a:t>What happens if you (for example) make a slow database query </a:t>
            </a:r>
            <a:r>
              <a:rPr lang="en-US" dirty="0" err="1" smtClean="0"/>
              <a:t>onmousedown</a:t>
            </a:r>
            <a:r>
              <a:rPr lang="en-US" dirty="0" smtClean="0"/>
              <a:t>()?</a:t>
            </a:r>
            <a:endParaRPr lang="en-US" dirty="0"/>
          </a:p>
        </p:txBody>
      </p:sp>
      <p:grpSp>
        <p:nvGrpSpPr>
          <p:cNvPr id="22" name="Group 21"/>
          <p:cNvGrpSpPr/>
          <p:nvPr/>
        </p:nvGrpSpPr>
        <p:grpSpPr>
          <a:xfrm>
            <a:off x="119701" y="3886200"/>
            <a:ext cx="8948099" cy="2895600"/>
            <a:chOff x="119701" y="1094740"/>
            <a:chExt cx="8948099" cy="2895600"/>
          </a:xfrm>
        </p:grpSpPr>
        <p:pic>
          <p:nvPicPr>
            <p:cNvPr id="4" name="Picture 2"/>
            <p:cNvPicPr>
              <a:picLocks noChangeAspect="1" noChangeArrowheads="1"/>
            </p:cNvPicPr>
            <p:nvPr/>
          </p:nvPicPr>
          <p:blipFill>
            <a:blip r:embed="rId3">
              <a:clrChange>
                <a:clrFrom>
                  <a:srgbClr val="FFFFFF"/>
                </a:clrFrom>
                <a:clrTo>
                  <a:srgbClr val="FFFFFF">
                    <a:alpha val="0"/>
                  </a:srgbClr>
                </a:clrTo>
              </a:clrChange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4663" t="31314" r="10970" b="12682"/>
            <a:stretch>
              <a:fillRect/>
            </a:stretch>
          </p:blipFill>
          <p:spPr bwMode="auto">
            <a:xfrm>
              <a:off x="4615501" y="1094740"/>
              <a:ext cx="2454275" cy="2895600"/>
            </a:xfrm>
            <a:prstGeom prst="rect">
              <a:avLst/>
            </a:prstGeom>
            <a:solidFill>
              <a:srgbClr val="C0C0C0"/>
            </a:solidFill>
            <a:ln>
              <a:noFill/>
            </a:ln>
            <a:effectLst/>
            <a:extLs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Rectangle 5"/>
            <p:cNvSpPr>
              <a:spLocks noChangeArrowheads="1"/>
            </p:cNvSpPr>
            <p:nvPr/>
          </p:nvSpPr>
          <p:spPr bwMode="auto">
            <a:xfrm>
              <a:off x="2100901" y="2120265"/>
              <a:ext cx="279400" cy="2794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6" name="Rectangle 6"/>
            <p:cNvSpPr>
              <a:spLocks noChangeArrowheads="1"/>
            </p:cNvSpPr>
            <p:nvPr/>
          </p:nvSpPr>
          <p:spPr bwMode="auto">
            <a:xfrm>
              <a:off x="2100901" y="2390140"/>
              <a:ext cx="279400" cy="279400"/>
            </a:xfrm>
            <a:prstGeom prst="rect">
              <a:avLst/>
            </a:prstGeom>
            <a:solidFill>
              <a:schemeClr val="accent1"/>
            </a:solidFill>
            <a:ln w="12700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sp>
          <p:nvSpPr>
            <p:cNvPr id="7" name="Rectangle 7"/>
            <p:cNvSpPr>
              <a:spLocks noChangeArrowheads="1"/>
            </p:cNvSpPr>
            <p:nvPr/>
          </p:nvSpPr>
          <p:spPr bwMode="auto">
            <a:xfrm>
              <a:off x="119701" y="1602740"/>
              <a:ext cx="1676400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Mouse</a:t>
              </a:r>
            </a:p>
            <a:p>
              <a:pPr algn="ctr"/>
              <a:r>
                <a:rPr lang="en-US"/>
                <a:t>Software</a:t>
              </a:r>
            </a:p>
          </p:txBody>
        </p:sp>
        <p:cxnSp>
          <p:nvCxnSpPr>
            <p:cNvPr id="8" name="AutoShape 8"/>
            <p:cNvCxnSpPr>
              <a:cxnSpLocks noChangeShapeType="1"/>
              <a:stCxn id="7" idx="3"/>
              <a:endCxn id="5" idx="1"/>
            </p:cNvCxnSpPr>
            <p:nvPr/>
          </p:nvCxnSpPr>
          <p:spPr bwMode="auto">
            <a:xfrm>
              <a:off x="1796101" y="1945640"/>
              <a:ext cx="304800" cy="314325"/>
            </a:xfrm>
            <a:prstGeom prst="straightConnector1">
              <a:avLst/>
            </a:prstGeom>
            <a:noFill/>
            <a:ln w="25400">
              <a:solidFill>
                <a:schemeClr val="hlink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cxnSp>
          <p:nvCxnSpPr>
            <p:cNvPr id="9" name="AutoShape 9"/>
            <p:cNvCxnSpPr>
              <a:cxnSpLocks noChangeShapeType="1"/>
              <a:stCxn id="19" idx="3"/>
              <a:endCxn id="6" idx="1"/>
            </p:cNvCxnSpPr>
            <p:nvPr/>
          </p:nvCxnSpPr>
          <p:spPr bwMode="auto">
            <a:xfrm flipV="1">
              <a:off x="1796101" y="2529840"/>
              <a:ext cx="304800" cy="254000"/>
            </a:xfrm>
            <a:prstGeom prst="straightConnector1">
              <a:avLst/>
            </a:prstGeom>
            <a:noFill/>
            <a:ln w="25400">
              <a:solidFill>
                <a:schemeClr val="hlink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10" name="Rectangle 10"/>
            <p:cNvSpPr>
              <a:spLocks noChangeArrowheads="1"/>
            </p:cNvSpPr>
            <p:nvPr/>
          </p:nvSpPr>
          <p:spPr bwMode="auto">
            <a:xfrm>
              <a:off x="2634301" y="1755140"/>
              <a:ext cx="960438" cy="39687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80808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r>
                <a:rPr lang="en-US" sz="2000"/>
                <a:t>Events</a:t>
              </a:r>
            </a:p>
          </p:txBody>
        </p:sp>
        <p:grpSp>
          <p:nvGrpSpPr>
            <p:cNvPr id="11" name="Group 11"/>
            <p:cNvGrpSpPr>
              <a:grpSpLocks/>
            </p:cNvGrpSpPr>
            <p:nvPr/>
          </p:nvGrpSpPr>
          <p:grpSpPr bwMode="auto">
            <a:xfrm>
              <a:off x="2100901" y="2120265"/>
              <a:ext cx="2084388" cy="547688"/>
              <a:chOff x="1920" y="3206"/>
              <a:chExt cx="1313" cy="345"/>
            </a:xfrm>
            <a:solidFill>
              <a:schemeClr val="accent1">
                <a:lumMod val="40000"/>
                <a:lumOff val="60000"/>
              </a:schemeClr>
            </a:solidFill>
          </p:grpSpPr>
          <p:sp>
            <p:nvSpPr>
              <p:cNvPr id="12" name="Rectangle 12"/>
              <p:cNvSpPr>
                <a:spLocks noChangeArrowheads="1"/>
              </p:cNvSpPr>
              <p:nvPr/>
            </p:nvSpPr>
            <p:spPr bwMode="auto">
              <a:xfrm>
                <a:off x="2249" y="3206"/>
                <a:ext cx="329" cy="34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3" name="Rectangle 13"/>
              <p:cNvSpPr>
                <a:spLocks noChangeArrowheads="1"/>
              </p:cNvSpPr>
              <p:nvPr/>
            </p:nvSpPr>
            <p:spPr bwMode="auto">
              <a:xfrm>
                <a:off x="2575" y="3206"/>
                <a:ext cx="329" cy="34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4" name="Rectangle 14"/>
              <p:cNvSpPr>
                <a:spLocks noChangeArrowheads="1"/>
              </p:cNvSpPr>
              <p:nvPr/>
            </p:nvSpPr>
            <p:spPr bwMode="auto">
              <a:xfrm>
                <a:off x="2904" y="3206"/>
                <a:ext cx="329" cy="34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  <p:sp>
            <p:nvSpPr>
              <p:cNvPr id="15" name="Rectangle 15"/>
              <p:cNvSpPr>
                <a:spLocks noChangeArrowheads="1"/>
              </p:cNvSpPr>
              <p:nvPr/>
            </p:nvSpPr>
            <p:spPr bwMode="auto">
              <a:xfrm>
                <a:off x="1920" y="3206"/>
                <a:ext cx="329" cy="345"/>
              </a:xfrm>
              <a:prstGeom prst="rect">
                <a:avLst/>
              </a:prstGeom>
              <a:grpFill/>
              <a:ln w="12700">
                <a:solidFill>
                  <a:schemeClr val="tx1"/>
                </a:solidFill>
                <a:miter lim="800000"/>
                <a:headEnd type="none" w="sm" len="sm"/>
                <a:tailEnd type="none" w="sm" len="sm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  <p:txBody>
              <a:bodyPr wrap="none" anchor="ctr"/>
              <a:lstStyle/>
              <a:p>
                <a:endParaRPr lang="en-US"/>
              </a:p>
            </p:txBody>
          </p:sp>
        </p:grpSp>
        <p:sp>
          <p:nvSpPr>
            <p:cNvPr id="16" name="Rectangle 16"/>
            <p:cNvSpPr>
              <a:spLocks noChangeArrowheads="1"/>
            </p:cNvSpPr>
            <p:nvPr/>
          </p:nvSpPr>
          <p:spPr bwMode="auto">
            <a:xfrm>
              <a:off x="4666301" y="1153478"/>
              <a:ext cx="449263" cy="449262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80808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/>
            </a:p>
          </p:txBody>
        </p:sp>
        <p:cxnSp>
          <p:nvCxnSpPr>
            <p:cNvPr id="17" name="AutoShape 17"/>
            <p:cNvCxnSpPr>
              <a:cxnSpLocks noChangeShapeType="1"/>
              <a:stCxn id="14" idx="3"/>
              <a:endCxn id="16" idx="1"/>
            </p:cNvCxnSpPr>
            <p:nvPr/>
          </p:nvCxnSpPr>
          <p:spPr bwMode="auto">
            <a:xfrm flipV="1">
              <a:off x="4185289" y="1378903"/>
              <a:ext cx="481012" cy="1016000"/>
            </a:xfrm>
            <a:prstGeom prst="bentConnector3">
              <a:avLst>
                <a:gd name="adj1" fmla="val 49833"/>
              </a:avLst>
            </a:prstGeom>
            <a:noFill/>
            <a:ln w="25400">
              <a:solidFill>
                <a:schemeClr val="hlink"/>
              </a:solidFill>
              <a:miter lim="800000"/>
              <a:headEnd type="none" w="sm" len="sm"/>
              <a:tailEnd type="triangle" w="lg" len="med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pic>
          <p:nvPicPr>
            <p:cNvPr id="18" name="Picture 18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495226" y="1323340"/>
              <a:ext cx="1463675" cy="2287588"/>
            </a:xfrm>
            <a:prstGeom prst="rect">
              <a:avLst/>
            </a:prstGeom>
            <a:solidFill>
              <a:srgbClr val="C0C0C0"/>
            </a:solidFill>
            <a:ln w="12700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9" name="Rectangle 19"/>
            <p:cNvSpPr>
              <a:spLocks noChangeArrowheads="1"/>
            </p:cNvSpPr>
            <p:nvPr/>
          </p:nvSpPr>
          <p:spPr bwMode="auto">
            <a:xfrm>
              <a:off x="119701" y="2440940"/>
              <a:ext cx="1676400" cy="685800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 w="12700">
              <a:solidFill>
                <a:srgbClr val="808080"/>
              </a:solidFill>
              <a:miter lim="800000"/>
              <a:headEnd type="none" w="sm" len="sm"/>
              <a:tailEnd type="none" w="sm" len="sm"/>
            </a:ln>
            <a:effectLst/>
          </p:spPr>
          <p:txBody>
            <a:bodyPr wrap="none" anchor="ctr"/>
            <a:lstStyle/>
            <a:p>
              <a:pPr algn="ctr"/>
              <a:r>
                <a:rPr lang="en-US"/>
                <a:t>Keyboard</a:t>
              </a:r>
            </a:p>
            <a:p>
              <a:pPr algn="ctr"/>
              <a:r>
                <a:rPr lang="en-US"/>
                <a:t>Software</a:t>
              </a:r>
            </a:p>
          </p:txBody>
        </p:sp>
        <p:cxnSp>
          <p:nvCxnSpPr>
            <p:cNvPr id="20" name="AutoShape 20"/>
            <p:cNvCxnSpPr>
              <a:cxnSpLocks noChangeShapeType="1"/>
              <a:endCxn id="18" idx="1"/>
            </p:cNvCxnSpPr>
            <p:nvPr/>
          </p:nvCxnSpPr>
          <p:spPr bwMode="auto">
            <a:xfrm flipV="1">
              <a:off x="7053901" y="2467928"/>
              <a:ext cx="441325" cy="11112"/>
            </a:xfrm>
            <a:prstGeom prst="straightConnector1">
              <a:avLst/>
            </a:prstGeom>
            <a:noFill/>
            <a:ln w="25400">
              <a:solidFill>
                <a:schemeClr val="hlink"/>
              </a:solidFill>
              <a:round/>
              <a:headEnd type="none" w="sm" len="sm"/>
              <a:tailEnd type="triangle" w="lg" len="lg"/>
            </a:ln>
            <a:effectLst/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cxnSp>
        <p:sp>
          <p:nvSpPr>
            <p:cNvPr id="21" name="Text Box 26"/>
            <p:cNvSpPr txBox="1">
              <a:spLocks noChangeArrowheads="1"/>
            </p:cNvSpPr>
            <p:nvPr/>
          </p:nvSpPr>
          <p:spPr bwMode="auto">
            <a:xfrm>
              <a:off x="7328221" y="1447800"/>
              <a:ext cx="1739579" cy="2123658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12700">
                  <a:solidFill>
                    <a:srgbClr val="808080"/>
                  </a:solidFill>
                  <a:miter lim="800000"/>
                  <a:headEnd type="none" w="sm" len="sm"/>
                  <a:tailEnd type="none" w="sm" len="sm"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>
              <a:spAutoFit/>
            </a:bodyPr>
            <a:lstStyle/>
            <a:p>
              <a:pPr algn="ctr"/>
              <a:r>
                <a:rPr lang="en-US" sz="2800" dirty="0"/>
                <a:t>Source</a:t>
              </a:r>
            </a:p>
            <a:p>
              <a:pPr algn="ctr"/>
              <a:r>
                <a:rPr lang="en-US" sz="2800" dirty="0" smtClean="0"/>
                <a:t>Code</a:t>
              </a:r>
            </a:p>
            <a:p>
              <a:pPr algn="ctr"/>
              <a:endParaRPr lang="en-US" sz="1200" dirty="0"/>
            </a:p>
            <a:p>
              <a:pPr algn="ctr"/>
              <a:r>
                <a:rPr lang="en-US" sz="2000" dirty="0" err="1" smtClean="0"/>
                <a:t>onClick</a:t>
              </a:r>
              <a:r>
                <a:rPr lang="en-US" sz="2000" dirty="0" smtClean="0"/>
                <a:t>()</a:t>
              </a:r>
            </a:p>
            <a:p>
              <a:pPr algn="ctr"/>
              <a:r>
                <a:rPr lang="en-US" sz="2000" dirty="0" err="1" smtClean="0"/>
                <a:t>onKeyDown</a:t>
              </a:r>
              <a:r>
                <a:rPr lang="en-US" sz="2000" dirty="0" smtClean="0"/>
                <a:t>()</a:t>
              </a:r>
            </a:p>
            <a:p>
              <a:pPr algn="ctr"/>
              <a:r>
                <a:rPr lang="en-US" sz="2000" dirty="0" smtClean="0"/>
                <a:t>…</a:t>
              </a:r>
              <a:endParaRPr lang="en-US" sz="2400" dirty="0"/>
            </a:p>
          </p:txBody>
        </p:sp>
      </p:grpSp>
    </p:spTree>
    <p:extLst>
      <p:ext uri="{BB962C8B-B14F-4D97-AF65-F5344CB8AC3E}">
        <p14:creationId xmlns:p14="http://schemas.microsoft.com/office/powerpoint/2010/main" val="81543851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Summary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All modern GUIs organized along these lines</a:t>
            </a:r>
          </a:p>
          <a:p>
            <a:pPr lvl="1"/>
            <a:r>
              <a:rPr lang="en-US" dirty="0" smtClean="0"/>
              <a:t>Widgets / Component Trees / Model-View-Controller</a:t>
            </a:r>
          </a:p>
          <a:p>
            <a:pPr lvl="1"/>
            <a:r>
              <a:rPr lang="en-US" dirty="0" smtClean="0"/>
              <a:t>Loose coupling / separation of concerns / reuse</a:t>
            </a:r>
          </a:p>
          <a:p>
            <a:pPr lvl="1"/>
            <a:r>
              <a:rPr lang="en-US" dirty="0" smtClean="0"/>
              <a:t>Event-driven programming</a:t>
            </a:r>
          </a:p>
          <a:p>
            <a:r>
              <a:rPr lang="en-US" dirty="0" smtClean="0"/>
              <a:t>Lots to modern GUIs, but easy to use</a:t>
            </a:r>
          </a:p>
          <a:p>
            <a:pPr lvl="1"/>
            <a:r>
              <a:rPr lang="en-US" dirty="0" smtClean="0"/>
              <a:t>You select widgets, do styling + layout, add callbacks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62360990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8835476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229600" cy="1143000"/>
          </a:xfrm>
        </p:spPr>
        <p:txBody>
          <a:bodyPr/>
          <a:lstStyle/>
          <a:p>
            <a:r>
              <a:rPr lang="en-US" dirty="0"/>
              <a:t>Example: </a:t>
            </a:r>
            <a:r>
              <a:rPr lang="en-US" dirty="0" smtClean="0"/>
              <a:t>Change Content in Box (1/2)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boxOnLeft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(“</a:t>
            </a: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leftBox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</a:p>
          <a:p>
            <a:pPr marL="0" indent="0">
              <a:buNone/>
            </a:pPr>
            <a:r>
              <a:rPr lang="en-US" sz="2400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boxOnLeft.innerHTML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= "&lt;b&gt;this is the new text&lt;/b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&gt;";</a:t>
            </a:r>
          </a:p>
          <a:p>
            <a:endParaRPr lang="en-US" dirty="0"/>
          </a:p>
          <a:p>
            <a:r>
              <a:rPr lang="en-US" dirty="0" smtClean="0"/>
              <a:t>Some notes</a:t>
            </a:r>
          </a:p>
          <a:p>
            <a:pPr lvl="1"/>
            <a:r>
              <a:rPr lang="en-US" dirty="0" smtClean="0"/>
              <a:t>(Un)intentional bug, fix the quote mark</a:t>
            </a:r>
          </a:p>
          <a:p>
            <a:pPr lvl="1"/>
            <a:r>
              <a:rPr lang="en-US" dirty="0" smtClean="0"/>
              <a:t>Get used to error messages</a:t>
            </a:r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70423731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Traverse Children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var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 list = 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document.getElementById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rightBox</a:t>
            </a: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").</a:t>
            </a:r>
            <a:b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en-US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children[0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].children</a:t>
            </a: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r>
              <a:rPr lang="nn-NO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for (var i = 0; i &lt; list.length; i++) {   </a:t>
            </a:r>
            <a:r>
              <a:rPr lang="nn-NO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</a:t>
            </a:r>
            <a:br>
              <a:rPr lang="nn-NO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</a:br>
            <a:r>
              <a:rPr lang="nn-NO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  console.log(list[i]);</a:t>
            </a:r>
          </a:p>
          <a:p>
            <a:pPr marL="0" indent="0">
              <a:buNone/>
            </a:pPr>
            <a:r>
              <a:rPr lang="nn-NO" sz="2400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}</a:t>
            </a: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endParaRPr lang="en-US" dirty="0" smtClean="0"/>
          </a:p>
          <a:p>
            <a:r>
              <a:rPr lang="en-US" dirty="0"/>
              <a:t>Some notes:</a:t>
            </a:r>
          </a:p>
          <a:p>
            <a:pPr lvl="1"/>
            <a:r>
              <a:rPr lang="en-US" dirty="0" smtClean="0"/>
              <a:t>console.log() super useful for debugging</a:t>
            </a:r>
          </a:p>
          <a:p>
            <a:pPr lvl="1"/>
            <a:r>
              <a:rPr lang="en-US" dirty="0" smtClean="0"/>
              <a:t>This is also really complex too (hence JQuery)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3531478070"/>
      </p:ext>
    </p:extLst>
  </p:cSld>
  <p:clrMapOvr>
    <a:masterClrMapping/>
  </p:clrMapOvr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Get By Class Name 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09600" y="1600200"/>
            <a:ext cx="8305800" cy="4525963"/>
          </a:xfrm>
        </p:spPr>
        <p:txBody>
          <a:bodyPr/>
          <a:lstStyle/>
          <a:p>
            <a:pPr marL="0" indent="0">
              <a:buNone/>
            </a:pP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document.getElementsByClassName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("</a:t>
            </a:r>
            <a:r>
              <a:rPr lang="en-US" sz="2400" b="1" dirty="0" err="1">
                <a:latin typeface="Courier New" panose="02070309020205020404" pitchFamily="49" charset="0"/>
                <a:cs typeface="Courier New" panose="02070309020205020404" pitchFamily="49" charset="0"/>
              </a:rPr>
              <a:t>boxGreen</a:t>
            </a:r>
            <a:r>
              <a:rPr lang="en-US" sz="2400" b="1" dirty="0">
                <a:latin typeface="Courier New" panose="02070309020205020404" pitchFamily="49" charset="0"/>
                <a:cs typeface="Courier New" panose="02070309020205020404" pitchFamily="49" charset="0"/>
              </a:rPr>
              <a:t>");</a:t>
            </a:r>
            <a:endParaRPr lang="en-US" sz="2400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marL="0" indent="0">
              <a:buNone/>
            </a:pPr>
            <a:endParaRPr lang="en-US" dirty="0" smtClean="0"/>
          </a:p>
          <a:p>
            <a:pPr marL="0" indent="0">
              <a:buNone/>
            </a:pPr>
            <a:endParaRPr lang="en-US" dirty="0" smtClean="0"/>
          </a:p>
          <a:p>
            <a:r>
              <a:rPr lang="en-US" dirty="0" smtClean="0"/>
              <a:t>Some notes</a:t>
            </a:r>
          </a:p>
          <a:p>
            <a:pPr lvl="1"/>
            <a:r>
              <a:rPr lang="en-US" dirty="0" smtClean="0"/>
              <a:t>Note that it’s plural, </a:t>
            </a:r>
            <a:r>
              <a:rPr lang="en-US" dirty="0" err="1" smtClean="0"/>
              <a:t>getElement</a:t>
            </a:r>
            <a:r>
              <a:rPr lang="en-US" u="sng" dirty="0" err="1" smtClean="0"/>
              <a:t>s</a:t>
            </a:r>
            <a:r>
              <a:rPr lang="en-US" dirty="0" err="1" smtClean="0"/>
              <a:t>ByClassName</a:t>
            </a:r>
            <a:endParaRPr lang="en-US" dirty="0" smtClean="0"/>
          </a:p>
          <a:p>
            <a:pPr lvl="1"/>
            <a:r>
              <a:rPr lang="en-US" dirty="0" smtClean="0"/>
              <a:t>Returns an array of matches</a:t>
            </a:r>
          </a:p>
        </p:txBody>
      </p:sp>
    </p:spTree>
    <p:extLst>
      <p:ext uri="{BB962C8B-B14F-4D97-AF65-F5344CB8AC3E}">
        <p14:creationId xmlns:p14="http://schemas.microsoft.com/office/powerpoint/2010/main" val="917808631"/>
      </p:ext>
    </p:extLst>
  </p:cSld>
  <p:clrMapOvr>
    <a:masterClrMapping/>
  </p:clrMapOvr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84034" name="Rectangle 2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Help For Implementing Systems?</a:t>
            </a:r>
          </a:p>
        </p:txBody>
      </p:sp>
      <p:sp>
        <p:nvSpPr>
          <p:cNvPr id="684035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457200" y="1557338"/>
            <a:ext cx="8458200" cy="4919662"/>
          </a:xfrm>
        </p:spPr>
        <p:txBody>
          <a:bodyPr/>
          <a:lstStyle/>
          <a:p>
            <a:r>
              <a:rPr lang="en-US" dirty="0" smtClean="0"/>
              <a:t>Key ideas so far</a:t>
            </a:r>
          </a:p>
          <a:p>
            <a:pPr lvl="1"/>
            <a:r>
              <a:rPr lang="en-US" dirty="0" smtClean="0"/>
              <a:t>Widgets</a:t>
            </a:r>
          </a:p>
          <a:p>
            <a:pPr lvl="1"/>
            <a:r>
              <a:rPr lang="en-US" dirty="0" smtClean="0"/>
              <a:t>Component Trees</a:t>
            </a:r>
          </a:p>
          <a:p>
            <a:pPr lvl="1"/>
            <a:r>
              <a:rPr lang="en-US" dirty="0" smtClean="0"/>
              <a:t>Model-View-Controller</a:t>
            </a:r>
            <a:endParaRPr lang="en-US" dirty="0"/>
          </a:p>
          <a:p>
            <a:r>
              <a:rPr lang="en-US" dirty="0" smtClean="0"/>
              <a:t>Now, let’s look </a:t>
            </a:r>
            <a:r>
              <a:rPr lang="en-US" dirty="0"/>
              <a:t>at </a:t>
            </a:r>
            <a:r>
              <a:rPr lang="en-US" dirty="0" smtClean="0"/>
              <a:t>same </a:t>
            </a:r>
            <a:r>
              <a:rPr lang="en-US" dirty="0"/>
              <a:t>concepts </a:t>
            </a:r>
            <a:r>
              <a:rPr lang="en-US" dirty="0" smtClean="0"/>
              <a:t>as layers</a:t>
            </a:r>
            <a:endParaRPr lang="en-US" dirty="0"/>
          </a:p>
          <a:p>
            <a:pPr lvl="1"/>
            <a:r>
              <a:rPr lang="en-US" dirty="0" smtClean="0"/>
              <a:t>Layers basic </a:t>
            </a:r>
            <a:r>
              <a:rPr lang="en-US" dirty="0"/>
              <a:t>approach </a:t>
            </a:r>
            <a:r>
              <a:rPr lang="en-US" dirty="0" smtClean="0"/>
              <a:t>for organizing things in </a:t>
            </a:r>
            <a:r>
              <a:rPr lang="en-US" dirty="0" err="1" smtClean="0"/>
              <a:t>CompSci</a:t>
            </a:r>
            <a:endParaRPr lang="en-US" dirty="0"/>
          </a:p>
          <a:p>
            <a:pPr lvl="1"/>
            <a:r>
              <a:rPr lang="en-US" dirty="0"/>
              <a:t>What layers are </a:t>
            </a:r>
            <a:r>
              <a:rPr lang="en-US" dirty="0" smtClean="0"/>
              <a:t>there for GUIs? What responsibilities?</a:t>
            </a:r>
          </a:p>
          <a:p>
            <a:r>
              <a:rPr lang="en-US" dirty="0" smtClean="0"/>
              <a:t>Help with mental model of how things organized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1120363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059" name="Group 3"/>
          <p:cNvGrpSpPr>
            <a:grpSpLocks/>
          </p:cNvGrpSpPr>
          <p:nvPr/>
        </p:nvGrpSpPr>
        <p:grpSpPr bwMode="auto">
          <a:xfrm>
            <a:off x="838200" y="1905000"/>
            <a:ext cx="5029200" cy="4114800"/>
            <a:chOff x="2592" y="1056"/>
            <a:chExt cx="3168" cy="259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85060" name="Rectangle 4"/>
            <p:cNvSpPr>
              <a:spLocks noChangeArrowheads="1"/>
            </p:cNvSpPr>
            <p:nvPr/>
          </p:nvSpPr>
          <p:spPr bwMode="auto">
            <a:xfrm>
              <a:off x="2592" y="1056"/>
              <a:ext cx="3168" cy="25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685061" name="Rectangle 5"/>
            <p:cNvSpPr>
              <a:spLocks noChangeArrowheads="1"/>
            </p:cNvSpPr>
            <p:nvPr/>
          </p:nvSpPr>
          <p:spPr bwMode="auto">
            <a:xfrm>
              <a:off x="2592" y="1056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 dirty="0">
                  <a:latin typeface="+mj-lt"/>
                </a:rPr>
                <a:t>Application Program</a:t>
              </a:r>
            </a:p>
          </p:txBody>
        </p:sp>
        <p:sp>
          <p:nvSpPr>
            <p:cNvPr id="685062" name="Rectangle 6"/>
            <p:cNvSpPr>
              <a:spLocks noChangeArrowheads="1"/>
            </p:cNvSpPr>
            <p:nvPr/>
          </p:nvSpPr>
          <p:spPr bwMode="auto">
            <a:xfrm>
              <a:off x="2592" y="1488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“High-Level” Tools</a:t>
              </a:r>
            </a:p>
          </p:txBody>
        </p:sp>
        <p:sp>
          <p:nvSpPr>
            <p:cNvPr id="685063" name="Rectangle 7"/>
            <p:cNvSpPr>
              <a:spLocks noChangeArrowheads="1"/>
            </p:cNvSpPr>
            <p:nvPr/>
          </p:nvSpPr>
          <p:spPr bwMode="auto">
            <a:xfrm>
              <a:off x="2592" y="1920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Toolkit</a:t>
              </a:r>
            </a:p>
          </p:txBody>
        </p:sp>
        <p:sp>
          <p:nvSpPr>
            <p:cNvPr id="685064" name="Rectangle 8"/>
            <p:cNvSpPr>
              <a:spLocks noChangeArrowheads="1"/>
            </p:cNvSpPr>
            <p:nvPr/>
          </p:nvSpPr>
          <p:spPr bwMode="auto">
            <a:xfrm>
              <a:off x="2592" y="2352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Window System</a:t>
              </a:r>
            </a:p>
          </p:txBody>
        </p:sp>
        <p:sp>
          <p:nvSpPr>
            <p:cNvPr id="685065" name="Rectangle 9"/>
            <p:cNvSpPr>
              <a:spLocks noChangeArrowheads="1"/>
            </p:cNvSpPr>
            <p:nvPr/>
          </p:nvSpPr>
          <p:spPr bwMode="auto">
            <a:xfrm>
              <a:off x="2592" y="2784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OS</a:t>
              </a:r>
            </a:p>
          </p:txBody>
        </p:sp>
        <p:sp>
          <p:nvSpPr>
            <p:cNvPr id="685066" name="Rectangle 10"/>
            <p:cNvSpPr>
              <a:spLocks noChangeArrowheads="1"/>
            </p:cNvSpPr>
            <p:nvPr/>
          </p:nvSpPr>
          <p:spPr bwMode="auto">
            <a:xfrm>
              <a:off x="2592" y="3216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Hardware</a:t>
              </a:r>
            </a:p>
          </p:txBody>
        </p:sp>
      </p:grpSp>
      <p:sp>
        <p:nvSpPr>
          <p:cNvPr id="685067" name="Text Box 11"/>
          <p:cNvSpPr txBox="1">
            <a:spLocks noChangeArrowheads="1"/>
          </p:cNvSpPr>
          <p:nvPr/>
        </p:nvSpPr>
        <p:spPr bwMode="auto">
          <a:xfrm>
            <a:off x="6553200" y="2819400"/>
            <a:ext cx="2286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kumimoji="1" lang="en-US" sz="3200" dirty="0">
                <a:latin typeface="+mj-lt"/>
              </a:rPr>
              <a:t>Tools Supporting Each Layer</a:t>
            </a:r>
          </a:p>
        </p:txBody>
      </p:sp>
      <p:sp>
        <p:nvSpPr>
          <p:cNvPr id="685068" name="AutoShape 12"/>
          <p:cNvSpPr>
            <a:spLocks/>
          </p:cNvSpPr>
          <p:nvPr/>
        </p:nvSpPr>
        <p:spPr bwMode="auto">
          <a:xfrm>
            <a:off x="5943600" y="2362200"/>
            <a:ext cx="685800" cy="2286000"/>
          </a:xfrm>
          <a:prstGeom prst="rightBrace">
            <a:avLst>
              <a:gd name="adj1" fmla="val 27778"/>
              <a:gd name="adj2" fmla="val 50000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5069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UI Software</a:t>
            </a:r>
          </a:p>
        </p:txBody>
      </p:sp>
    </p:spTree>
    <p:extLst>
      <p:ext uri="{BB962C8B-B14F-4D97-AF65-F5344CB8AC3E}">
        <p14:creationId xmlns:p14="http://schemas.microsoft.com/office/powerpoint/2010/main" val="2545191836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059" name="Group 3"/>
          <p:cNvGrpSpPr>
            <a:grpSpLocks/>
          </p:cNvGrpSpPr>
          <p:nvPr/>
        </p:nvGrpSpPr>
        <p:grpSpPr bwMode="auto">
          <a:xfrm>
            <a:off x="838200" y="1905000"/>
            <a:ext cx="5029200" cy="4114800"/>
            <a:chOff x="2592" y="1056"/>
            <a:chExt cx="3168" cy="259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85060" name="Rectangle 4"/>
            <p:cNvSpPr>
              <a:spLocks noChangeArrowheads="1"/>
            </p:cNvSpPr>
            <p:nvPr/>
          </p:nvSpPr>
          <p:spPr bwMode="auto">
            <a:xfrm>
              <a:off x="2592" y="1056"/>
              <a:ext cx="3168" cy="25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685061" name="Rectangle 5"/>
            <p:cNvSpPr>
              <a:spLocks noChangeArrowheads="1"/>
            </p:cNvSpPr>
            <p:nvPr/>
          </p:nvSpPr>
          <p:spPr bwMode="auto">
            <a:xfrm>
              <a:off x="2592" y="1056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 dirty="0">
                  <a:latin typeface="+mj-lt"/>
                </a:rPr>
                <a:t>Application Program</a:t>
              </a:r>
            </a:p>
          </p:txBody>
        </p:sp>
        <p:sp>
          <p:nvSpPr>
            <p:cNvPr id="685062" name="Rectangle 6"/>
            <p:cNvSpPr>
              <a:spLocks noChangeArrowheads="1"/>
            </p:cNvSpPr>
            <p:nvPr/>
          </p:nvSpPr>
          <p:spPr bwMode="auto">
            <a:xfrm>
              <a:off x="2592" y="1488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“High-Level” Tools</a:t>
              </a:r>
            </a:p>
          </p:txBody>
        </p:sp>
        <p:sp>
          <p:nvSpPr>
            <p:cNvPr id="685063" name="Rectangle 7"/>
            <p:cNvSpPr>
              <a:spLocks noChangeArrowheads="1"/>
            </p:cNvSpPr>
            <p:nvPr/>
          </p:nvSpPr>
          <p:spPr bwMode="auto">
            <a:xfrm>
              <a:off x="2592" y="1920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Toolkit</a:t>
              </a:r>
            </a:p>
          </p:txBody>
        </p:sp>
        <p:sp>
          <p:nvSpPr>
            <p:cNvPr id="685064" name="Rectangle 8"/>
            <p:cNvSpPr>
              <a:spLocks noChangeArrowheads="1"/>
            </p:cNvSpPr>
            <p:nvPr/>
          </p:nvSpPr>
          <p:spPr bwMode="auto">
            <a:xfrm>
              <a:off x="2592" y="2352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Window System</a:t>
              </a:r>
            </a:p>
          </p:txBody>
        </p:sp>
        <p:sp>
          <p:nvSpPr>
            <p:cNvPr id="685065" name="Rectangle 9"/>
            <p:cNvSpPr>
              <a:spLocks noChangeArrowheads="1"/>
            </p:cNvSpPr>
            <p:nvPr/>
          </p:nvSpPr>
          <p:spPr bwMode="auto">
            <a:xfrm>
              <a:off x="2592" y="2784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OS</a:t>
              </a:r>
            </a:p>
          </p:txBody>
        </p:sp>
        <p:sp>
          <p:nvSpPr>
            <p:cNvPr id="685066" name="Rectangle 10"/>
            <p:cNvSpPr>
              <a:spLocks noChangeArrowheads="1"/>
            </p:cNvSpPr>
            <p:nvPr/>
          </p:nvSpPr>
          <p:spPr bwMode="auto">
            <a:xfrm>
              <a:off x="2592" y="3216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Hardware</a:t>
              </a:r>
            </a:p>
          </p:txBody>
        </p:sp>
      </p:grpSp>
      <p:sp>
        <p:nvSpPr>
          <p:cNvPr id="685069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Example: Android</a:t>
            </a:r>
            <a:endParaRPr lang="en-US" dirty="0"/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6172200" y="5334000"/>
            <a:ext cx="2895600" cy="685800"/>
          </a:xfrm>
          <a:prstGeom prst="wedgeRoundRectCallout">
            <a:avLst>
              <a:gd name="adj1" fmla="val -70756"/>
              <a:gd name="adj2" fmla="val -109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Android Phone</a:t>
            </a:r>
            <a:endParaRPr kumimoji="1" lang="en-US" sz="2800" dirty="0">
              <a:latin typeface="+mj-lt"/>
            </a:endParaRPr>
          </a:p>
        </p:txBody>
      </p:sp>
      <p:sp>
        <p:nvSpPr>
          <p:cNvPr id="14" name="AutoShape 13"/>
          <p:cNvSpPr>
            <a:spLocks noChangeArrowheads="1"/>
          </p:cNvSpPr>
          <p:nvPr/>
        </p:nvSpPr>
        <p:spPr bwMode="auto">
          <a:xfrm>
            <a:off x="6172200" y="4572000"/>
            <a:ext cx="2895600" cy="685800"/>
          </a:xfrm>
          <a:prstGeom prst="wedgeRoundRectCallout">
            <a:avLst>
              <a:gd name="adj1" fmla="val -70756"/>
              <a:gd name="adj2" fmla="val -109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Android OS</a:t>
            </a:r>
            <a:endParaRPr kumimoji="1" lang="en-US" sz="2800" dirty="0">
              <a:latin typeface="+mj-lt"/>
            </a:endParaRPr>
          </a:p>
        </p:txBody>
      </p:sp>
      <p:sp>
        <p:nvSpPr>
          <p:cNvPr id="15" name="AutoShape 13"/>
          <p:cNvSpPr>
            <a:spLocks noChangeArrowheads="1"/>
          </p:cNvSpPr>
          <p:nvPr/>
        </p:nvSpPr>
        <p:spPr bwMode="auto">
          <a:xfrm>
            <a:off x="6164580" y="2590800"/>
            <a:ext cx="2895600" cy="1905000"/>
          </a:xfrm>
          <a:prstGeom prst="wedgeRoundRectCallout">
            <a:avLst>
              <a:gd name="adj1" fmla="val -71282"/>
              <a:gd name="adj2" fmla="val 3970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Also part of Android OS, handles display of apps</a:t>
            </a:r>
            <a:endParaRPr kumimoji="1"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201426178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The Document Object Model</a:t>
            </a:r>
            <a:endParaRPr lang="en-US" dirty="0"/>
          </a:p>
        </p:txBody>
      </p:sp>
      <p:sp>
        <p:nvSpPr>
          <p:cNvPr id="5" name="Rectangle 4"/>
          <p:cNvSpPr/>
          <p:nvPr/>
        </p:nvSpPr>
        <p:spPr>
          <a:xfrm>
            <a:off x="609600" y="1600200"/>
            <a:ext cx="7772400" cy="1577340"/>
          </a:xfrm>
          <a:prstGeom prst="rect">
            <a:avLst/>
          </a:prstGeom>
          <a:solidFill>
            <a:srgbClr val="FFFF99"/>
          </a:solidFill>
          <a:ln>
            <a:solidFill>
              <a:schemeClr val="bg1">
                <a:lumMod val="65000"/>
              </a:schemeClr>
            </a:solidFill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The DOM is not static, it's </a:t>
            </a:r>
            <a:r>
              <a:rPr lang="en-US" dirty="0"/>
              <a:t>live and up to date</a:t>
            </a:r>
          </a:p>
          <a:p>
            <a:r>
              <a:rPr lang="en-US" dirty="0" smtClean="0"/>
              <a:t>Modifying </a:t>
            </a:r>
            <a:r>
              <a:rPr lang="en-US" dirty="0"/>
              <a:t>the DOM means that the web page that is displayed is also modified</a:t>
            </a:r>
          </a:p>
          <a:p>
            <a:pPr lvl="1"/>
            <a:r>
              <a:rPr lang="en-US" dirty="0" smtClean="0"/>
              <a:t>Ex. Add an element to the DOM, it’s added to page</a:t>
            </a:r>
            <a:endParaRPr lang="en-US" dirty="0"/>
          </a:p>
          <a:p>
            <a:pPr lvl="1"/>
            <a:r>
              <a:rPr lang="en-US" dirty="0" smtClean="0"/>
              <a:t>Ex. Change an attribute, it’s updated on the page</a:t>
            </a:r>
            <a:endParaRPr lang="en-US" dirty="0"/>
          </a:p>
          <a:p>
            <a:r>
              <a:rPr lang="en-US" dirty="0"/>
              <a:t>This is the heart of making dynamic and interactive web pages</a:t>
            </a:r>
          </a:p>
          <a:p>
            <a:r>
              <a:rPr lang="en-US" dirty="0" smtClean="0"/>
              <a:t>So </a:t>
            </a:r>
            <a:r>
              <a:rPr lang="en-US" dirty="0"/>
              <a:t>a lot of web programming (front-end) involves modifying the DOM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16185500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5059" name="Group 3"/>
          <p:cNvGrpSpPr>
            <a:grpSpLocks/>
          </p:cNvGrpSpPr>
          <p:nvPr/>
        </p:nvGrpSpPr>
        <p:grpSpPr bwMode="auto">
          <a:xfrm>
            <a:off x="838200" y="1905000"/>
            <a:ext cx="5029200" cy="4114800"/>
            <a:chOff x="2592" y="1056"/>
            <a:chExt cx="3168" cy="259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85060" name="Rectangle 4"/>
            <p:cNvSpPr>
              <a:spLocks noChangeArrowheads="1"/>
            </p:cNvSpPr>
            <p:nvPr/>
          </p:nvSpPr>
          <p:spPr bwMode="auto">
            <a:xfrm>
              <a:off x="2592" y="1056"/>
              <a:ext cx="3168" cy="25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685061" name="Rectangle 5"/>
            <p:cNvSpPr>
              <a:spLocks noChangeArrowheads="1"/>
            </p:cNvSpPr>
            <p:nvPr/>
          </p:nvSpPr>
          <p:spPr bwMode="auto">
            <a:xfrm>
              <a:off x="2592" y="1056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 dirty="0">
                  <a:latin typeface="+mj-lt"/>
                </a:rPr>
                <a:t>Application Program</a:t>
              </a:r>
            </a:p>
          </p:txBody>
        </p:sp>
        <p:sp>
          <p:nvSpPr>
            <p:cNvPr id="685062" name="Rectangle 6"/>
            <p:cNvSpPr>
              <a:spLocks noChangeArrowheads="1"/>
            </p:cNvSpPr>
            <p:nvPr/>
          </p:nvSpPr>
          <p:spPr bwMode="auto">
            <a:xfrm>
              <a:off x="2592" y="1488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“High-Level” Tools</a:t>
              </a:r>
            </a:p>
          </p:txBody>
        </p:sp>
        <p:sp>
          <p:nvSpPr>
            <p:cNvPr id="685063" name="Rectangle 7"/>
            <p:cNvSpPr>
              <a:spLocks noChangeArrowheads="1"/>
            </p:cNvSpPr>
            <p:nvPr/>
          </p:nvSpPr>
          <p:spPr bwMode="auto">
            <a:xfrm>
              <a:off x="2592" y="1920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Toolkit</a:t>
              </a:r>
            </a:p>
          </p:txBody>
        </p:sp>
        <p:sp>
          <p:nvSpPr>
            <p:cNvPr id="685064" name="Rectangle 8"/>
            <p:cNvSpPr>
              <a:spLocks noChangeArrowheads="1"/>
            </p:cNvSpPr>
            <p:nvPr/>
          </p:nvSpPr>
          <p:spPr bwMode="auto">
            <a:xfrm>
              <a:off x="2592" y="2352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Window System</a:t>
              </a:r>
            </a:p>
          </p:txBody>
        </p:sp>
        <p:sp>
          <p:nvSpPr>
            <p:cNvPr id="685065" name="Rectangle 9"/>
            <p:cNvSpPr>
              <a:spLocks noChangeArrowheads="1"/>
            </p:cNvSpPr>
            <p:nvPr/>
          </p:nvSpPr>
          <p:spPr bwMode="auto">
            <a:xfrm>
              <a:off x="2592" y="2784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OS</a:t>
              </a:r>
            </a:p>
          </p:txBody>
        </p:sp>
        <p:sp>
          <p:nvSpPr>
            <p:cNvPr id="685066" name="Rectangle 10"/>
            <p:cNvSpPr>
              <a:spLocks noChangeArrowheads="1"/>
            </p:cNvSpPr>
            <p:nvPr/>
          </p:nvSpPr>
          <p:spPr bwMode="auto">
            <a:xfrm>
              <a:off x="2592" y="3216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Hardware</a:t>
              </a:r>
            </a:p>
          </p:txBody>
        </p:sp>
      </p:grpSp>
      <p:sp>
        <p:nvSpPr>
          <p:cNvPr id="685069" name="Rectangle 13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Example: Android</a:t>
            </a:r>
          </a:p>
        </p:txBody>
      </p:sp>
      <p:sp>
        <p:nvSpPr>
          <p:cNvPr id="13" name="AutoShape 13"/>
          <p:cNvSpPr>
            <a:spLocks noChangeArrowheads="1"/>
          </p:cNvSpPr>
          <p:nvPr/>
        </p:nvSpPr>
        <p:spPr bwMode="auto">
          <a:xfrm>
            <a:off x="6172200" y="3268980"/>
            <a:ext cx="2895600" cy="1036320"/>
          </a:xfrm>
          <a:prstGeom prst="wedgeRoundRectCallout">
            <a:avLst>
              <a:gd name="adj1" fmla="val -70756"/>
              <a:gd name="adj2" fmla="val -1093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Handles widgets (look and feel)</a:t>
            </a:r>
            <a:endParaRPr kumimoji="1" lang="en-US" sz="2800" dirty="0">
              <a:latin typeface="+mj-lt"/>
            </a:endParaRPr>
          </a:p>
        </p:txBody>
      </p:sp>
      <p:sp>
        <p:nvSpPr>
          <p:cNvPr id="16" name="AutoShape 13"/>
          <p:cNvSpPr>
            <a:spLocks noChangeArrowheads="1"/>
          </p:cNvSpPr>
          <p:nvPr/>
        </p:nvSpPr>
        <p:spPr bwMode="auto">
          <a:xfrm>
            <a:off x="6172200" y="1143000"/>
            <a:ext cx="2895600" cy="2057400"/>
          </a:xfrm>
          <a:prstGeom prst="wedgeRoundRectCallout">
            <a:avLst>
              <a:gd name="adj1" fmla="val -70756"/>
              <a:gd name="adj2" fmla="val 32717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Libraries for game engines, advertising, Facebook, </a:t>
            </a:r>
            <a:r>
              <a:rPr kumimoji="1" lang="en-US" sz="2800" dirty="0" err="1" smtClean="0">
                <a:latin typeface="+mj-lt"/>
              </a:rPr>
              <a:t>etc</a:t>
            </a:r>
            <a:endParaRPr kumimoji="1"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49858564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687107" name="Group 3"/>
          <p:cNvGrpSpPr>
            <a:grpSpLocks/>
          </p:cNvGrpSpPr>
          <p:nvPr/>
        </p:nvGrpSpPr>
        <p:grpSpPr bwMode="auto">
          <a:xfrm>
            <a:off x="838200" y="1905000"/>
            <a:ext cx="5029200" cy="4114800"/>
            <a:chOff x="2592" y="1056"/>
            <a:chExt cx="3168" cy="2592"/>
          </a:xfrm>
          <a:solidFill>
            <a:schemeClr val="accent1">
              <a:lumMod val="40000"/>
              <a:lumOff val="60000"/>
            </a:schemeClr>
          </a:solidFill>
        </p:grpSpPr>
        <p:sp>
          <p:nvSpPr>
            <p:cNvPr id="687108" name="Rectangle 4"/>
            <p:cNvSpPr>
              <a:spLocks noChangeArrowheads="1"/>
            </p:cNvSpPr>
            <p:nvPr/>
          </p:nvSpPr>
          <p:spPr bwMode="auto">
            <a:xfrm>
              <a:off x="2592" y="1056"/>
              <a:ext cx="3168" cy="2544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endParaRPr lang="en-US" sz="2000">
                <a:latin typeface="+mj-lt"/>
              </a:endParaRPr>
            </a:p>
          </p:txBody>
        </p:sp>
        <p:sp>
          <p:nvSpPr>
            <p:cNvPr id="687109" name="Rectangle 5"/>
            <p:cNvSpPr>
              <a:spLocks noChangeArrowheads="1"/>
            </p:cNvSpPr>
            <p:nvPr/>
          </p:nvSpPr>
          <p:spPr bwMode="auto">
            <a:xfrm>
              <a:off x="2592" y="1056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 dirty="0">
                  <a:latin typeface="+mj-lt"/>
                </a:rPr>
                <a:t>Application Program</a:t>
              </a:r>
            </a:p>
          </p:txBody>
        </p:sp>
        <p:sp>
          <p:nvSpPr>
            <p:cNvPr id="687110" name="Rectangle 6"/>
            <p:cNvSpPr>
              <a:spLocks noChangeArrowheads="1"/>
            </p:cNvSpPr>
            <p:nvPr/>
          </p:nvSpPr>
          <p:spPr bwMode="auto">
            <a:xfrm>
              <a:off x="2592" y="1488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“High-Level” Tools</a:t>
              </a:r>
            </a:p>
          </p:txBody>
        </p:sp>
        <p:sp>
          <p:nvSpPr>
            <p:cNvPr id="687111" name="Rectangle 7"/>
            <p:cNvSpPr>
              <a:spLocks noChangeArrowheads="1"/>
            </p:cNvSpPr>
            <p:nvPr/>
          </p:nvSpPr>
          <p:spPr bwMode="auto">
            <a:xfrm>
              <a:off x="2592" y="1920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Toolkit</a:t>
              </a:r>
            </a:p>
          </p:txBody>
        </p:sp>
        <p:sp>
          <p:nvSpPr>
            <p:cNvPr id="687112" name="Rectangle 8"/>
            <p:cNvSpPr>
              <a:spLocks noChangeArrowheads="1"/>
            </p:cNvSpPr>
            <p:nvPr/>
          </p:nvSpPr>
          <p:spPr bwMode="auto">
            <a:xfrm>
              <a:off x="2592" y="2352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Window System</a:t>
              </a:r>
            </a:p>
          </p:txBody>
        </p:sp>
        <p:sp>
          <p:nvSpPr>
            <p:cNvPr id="687113" name="Rectangle 9"/>
            <p:cNvSpPr>
              <a:spLocks noChangeArrowheads="1"/>
            </p:cNvSpPr>
            <p:nvPr/>
          </p:nvSpPr>
          <p:spPr bwMode="auto">
            <a:xfrm>
              <a:off x="2592" y="2784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OS</a:t>
              </a:r>
            </a:p>
          </p:txBody>
        </p:sp>
        <p:sp>
          <p:nvSpPr>
            <p:cNvPr id="687114" name="Rectangle 10"/>
            <p:cNvSpPr>
              <a:spLocks noChangeArrowheads="1"/>
            </p:cNvSpPr>
            <p:nvPr/>
          </p:nvSpPr>
          <p:spPr bwMode="auto">
            <a:xfrm>
              <a:off x="2592" y="3216"/>
              <a:ext cx="3168" cy="432"/>
            </a:xfrm>
            <a:prstGeom prst="rect">
              <a:avLst/>
            </a:prstGeom>
            <a:grpFill/>
            <a:ln w="9525">
              <a:solidFill>
                <a:schemeClr val="tx1"/>
              </a:solidFill>
              <a:miter lim="800000"/>
              <a:headEnd/>
              <a:tailEnd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  <p:txBody>
            <a:bodyPr wrap="none" anchor="ctr"/>
            <a:lstStyle/>
            <a:p>
              <a:pPr algn="ctr" eaLnBrk="0" hangingPunct="0"/>
              <a:r>
                <a:rPr kumimoji="1" lang="en-US" sz="3600">
                  <a:latin typeface="+mj-lt"/>
                </a:rPr>
                <a:t>Hardware</a:t>
              </a:r>
            </a:p>
          </p:txBody>
        </p:sp>
      </p:grpSp>
      <p:sp>
        <p:nvSpPr>
          <p:cNvPr id="687115" name="Text Box 11"/>
          <p:cNvSpPr txBox="1">
            <a:spLocks noChangeArrowheads="1"/>
          </p:cNvSpPr>
          <p:nvPr/>
        </p:nvSpPr>
        <p:spPr bwMode="auto">
          <a:xfrm>
            <a:off x="6553200" y="2819400"/>
            <a:ext cx="2286000" cy="156966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>
            <a:spAutoFit/>
          </a:bodyPr>
          <a:lstStyle/>
          <a:p>
            <a:pPr algn="ctr" eaLnBrk="0" hangingPunct="0"/>
            <a:r>
              <a:rPr kumimoji="1" lang="en-US" sz="3200" dirty="0">
                <a:latin typeface="+mj-lt"/>
              </a:rPr>
              <a:t>Tools Supporting Each Layer</a:t>
            </a:r>
          </a:p>
        </p:txBody>
      </p:sp>
      <p:sp>
        <p:nvSpPr>
          <p:cNvPr id="687116" name="AutoShape 12"/>
          <p:cNvSpPr>
            <a:spLocks/>
          </p:cNvSpPr>
          <p:nvPr/>
        </p:nvSpPr>
        <p:spPr bwMode="auto">
          <a:xfrm>
            <a:off x="5943600" y="2362200"/>
            <a:ext cx="685800" cy="2286000"/>
          </a:xfrm>
          <a:prstGeom prst="rightBrace">
            <a:avLst>
              <a:gd name="adj1" fmla="val 27778"/>
              <a:gd name="adj2" fmla="val 50000"/>
            </a:avLst>
          </a:prstGeom>
          <a:noFill/>
          <a:ln w="76200">
            <a:solidFill>
              <a:schemeClr val="tx1"/>
            </a:solidFill>
            <a:round/>
            <a:headEnd/>
            <a:tailEnd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/>
          </a:p>
        </p:txBody>
      </p:sp>
      <p:sp>
        <p:nvSpPr>
          <p:cNvPr id="687117" name="Rectangle 13"/>
          <p:cNvSpPr>
            <a:spLocks noChangeArrowheads="1"/>
          </p:cNvSpPr>
          <p:nvPr/>
        </p:nvSpPr>
        <p:spPr bwMode="auto">
          <a:xfrm>
            <a:off x="609600" y="3352800"/>
            <a:ext cx="4953000" cy="1905000"/>
          </a:xfrm>
          <a:prstGeom prst="rect">
            <a:avLst/>
          </a:prstGeom>
          <a:solidFill>
            <a:schemeClr val="accent1">
              <a:lumMod val="40000"/>
              <a:lumOff val="60000"/>
              <a:alpha val="88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</p:spPr>
        <p:txBody>
          <a:bodyPr wrap="none" anchor="ctr"/>
          <a:lstStyle/>
          <a:p>
            <a:pPr algn="ctr"/>
            <a:r>
              <a:rPr lang="en-US" sz="3600" b="1" dirty="0" smtClean="0">
                <a:latin typeface="+mj-lt"/>
              </a:rPr>
              <a:t>Operating System</a:t>
            </a:r>
            <a:endParaRPr lang="en-US" sz="3600" b="1" dirty="0">
              <a:latin typeface="+mj-lt"/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/>
              <a:t>Layers of UI Software (Commercial)</a:t>
            </a:r>
          </a:p>
        </p:txBody>
      </p:sp>
    </p:spTree>
    <p:extLst>
      <p:ext uri="{BB962C8B-B14F-4D97-AF65-F5344CB8AC3E}">
        <p14:creationId xmlns:p14="http://schemas.microsoft.com/office/powerpoint/2010/main" val="3128227449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8305800" cy="1143000"/>
          </a:xfrm>
        </p:spPr>
        <p:txBody>
          <a:bodyPr/>
          <a:lstStyle/>
          <a:p>
            <a:r>
              <a:rPr lang="en-US" dirty="0" smtClean="0"/>
              <a:t>What About HTML / CSS / JavaScript?</a:t>
            </a:r>
            <a:endParaRPr lang="en-US" dirty="0"/>
          </a:p>
        </p:txBody>
      </p:sp>
      <p:sp>
        <p:nvSpPr>
          <p:cNvPr id="22" name="Rectangle 4"/>
          <p:cNvSpPr>
            <a:spLocks noChangeArrowheads="1"/>
          </p:cNvSpPr>
          <p:nvPr/>
        </p:nvSpPr>
        <p:spPr bwMode="auto">
          <a:xfrm>
            <a:off x="838200" y="1905000"/>
            <a:ext cx="5029200" cy="4038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endParaRPr lang="en-US" sz="2000">
              <a:latin typeface="+mj-lt"/>
            </a:endParaRPr>
          </a:p>
        </p:txBody>
      </p:sp>
      <p:sp>
        <p:nvSpPr>
          <p:cNvPr id="23" name="Rectangle 5"/>
          <p:cNvSpPr>
            <a:spLocks noChangeArrowheads="1"/>
          </p:cNvSpPr>
          <p:nvPr/>
        </p:nvSpPr>
        <p:spPr bwMode="auto">
          <a:xfrm>
            <a:off x="838200" y="1905000"/>
            <a:ext cx="5029200" cy="13716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 anchorCtr="0"/>
          <a:lstStyle/>
          <a:p>
            <a:pPr algn="ctr" eaLnBrk="0" hangingPunct="0"/>
            <a:r>
              <a:rPr kumimoji="1" lang="en-US" sz="3600" dirty="0">
                <a:latin typeface="+mj-lt"/>
              </a:rPr>
              <a:t>Application Program</a:t>
            </a:r>
          </a:p>
        </p:txBody>
      </p:sp>
      <p:sp>
        <p:nvSpPr>
          <p:cNvPr id="24" name="Rectangle 6"/>
          <p:cNvSpPr>
            <a:spLocks noChangeArrowheads="1"/>
          </p:cNvSpPr>
          <p:nvPr/>
        </p:nvSpPr>
        <p:spPr bwMode="auto">
          <a:xfrm>
            <a:off x="838200" y="2590800"/>
            <a:ext cx="25146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sz="3600" dirty="0" smtClean="0">
                <a:latin typeface="+mj-lt"/>
              </a:rPr>
              <a:t>Libraries</a:t>
            </a:r>
            <a:endParaRPr kumimoji="1" lang="en-US" sz="3600" dirty="0">
              <a:latin typeface="+mj-lt"/>
            </a:endParaRPr>
          </a:p>
        </p:txBody>
      </p:sp>
      <p:sp>
        <p:nvSpPr>
          <p:cNvPr id="27" name="Rectangle 9"/>
          <p:cNvSpPr>
            <a:spLocks noChangeArrowheads="1"/>
          </p:cNvSpPr>
          <p:nvPr/>
        </p:nvSpPr>
        <p:spPr bwMode="auto">
          <a:xfrm>
            <a:off x="838200" y="3276600"/>
            <a:ext cx="5029200" cy="20574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t" anchorCtr="0"/>
          <a:lstStyle/>
          <a:p>
            <a:pPr eaLnBrk="0" hangingPunct="0"/>
            <a:r>
              <a:rPr kumimoji="1" lang="en-US" sz="3600" dirty="0" smtClean="0">
                <a:latin typeface="+mj-lt"/>
              </a:rPr>
              <a:t>“OS”</a:t>
            </a:r>
          </a:p>
          <a:p>
            <a:pPr eaLnBrk="0" hangingPunct="0"/>
            <a:r>
              <a:rPr kumimoji="1" lang="en-US" sz="2800" dirty="0" smtClean="0">
                <a:latin typeface="+mj-lt"/>
              </a:rPr>
              <a:t>Parser				Networking</a:t>
            </a:r>
          </a:p>
          <a:p>
            <a:pPr eaLnBrk="0" hangingPunct="0"/>
            <a:r>
              <a:rPr kumimoji="1" lang="en-US" sz="2800" dirty="0" smtClean="0">
                <a:latin typeface="+mj-lt"/>
              </a:rPr>
              <a:t>Layout Engine	JavaScript Engine</a:t>
            </a:r>
          </a:p>
          <a:p>
            <a:pPr eaLnBrk="0" hangingPunct="0"/>
            <a:r>
              <a:rPr kumimoji="1" lang="en-US" sz="2800" dirty="0" smtClean="0">
                <a:latin typeface="+mj-lt"/>
              </a:rPr>
              <a:t>Render Engine	Security</a:t>
            </a:r>
            <a:endParaRPr kumimoji="1" lang="en-US" sz="3200" dirty="0">
              <a:latin typeface="+mj-lt"/>
            </a:endParaRPr>
          </a:p>
        </p:txBody>
      </p:sp>
      <p:sp>
        <p:nvSpPr>
          <p:cNvPr id="28" name="Rectangle 10"/>
          <p:cNvSpPr>
            <a:spLocks noChangeArrowheads="1"/>
          </p:cNvSpPr>
          <p:nvPr/>
        </p:nvSpPr>
        <p:spPr bwMode="auto">
          <a:xfrm>
            <a:off x="838200" y="5334000"/>
            <a:ext cx="5029200" cy="685800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 anchor="ctr"/>
          <a:lstStyle/>
          <a:p>
            <a:pPr algn="ctr" eaLnBrk="0" hangingPunct="0"/>
            <a:r>
              <a:rPr kumimoji="1" lang="en-US" sz="3600" dirty="0">
                <a:solidFill>
                  <a:schemeClr val="bg1">
                    <a:lumMod val="65000"/>
                  </a:schemeClr>
                </a:solidFill>
                <a:latin typeface="+mj-lt"/>
              </a:rPr>
              <a:t>Hardware</a:t>
            </a:r>
          </a:p>
        </p:txBody>
      </p:sp>
      <p:sp>
        <p:nvSpPr>
          <p:cNvPr id="30" name="AutoShape 13"/>
          <p:cNvSpPr>
            <a:spLocks noChangeArrowheads="1"/>
          </p:cNvSpPr>
          <p:nvPr/>
        </p:nvSpPr>
        <p:spPr bwMode="auto">
          <a:xfrm>
            <a:off x="6172200" y="4229100"/>
            <a:ext cx="2895600" cy="1066800"/>
          </a:xfrm>
          <a:prstGeom prst="wedgeRoundRectCallout">
            <a:avLst>
              <a:gd name="adj1" fmla="val -69177"/>
              <a:gd name="adj2" fmla="val -9664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Manages resources</a:t>
            </a:r>
            <a:endParaRPr kumimoji="1" lang="en-US" sz="2800" dirty="0">
              <a:latin typeface="+mj-lt"/>
            </a:endParaRPr>
          </a:p>
        </p:txBody>
      </p:sp>
      <p:sp>
        <p:nvSpPr>
          <p:cNvPr id="32" name="AutoShape 13"/>
          <p:cNvSpPr>
            <a:spLocks noChangeArrowheads="1"/>
          </p:cNvSpPr>
          <p:nvPr/>
        </p:nvSpPr>
        <p:spPr bwMode="auto">
          <a:xfrm>
            <a:off x="6156960" y="2247900"/>
            <a:ext cx="2895600" cy="1866900"/>
          </a:xfrm>
          <a:prstGeom prst="wedgeRoundRectCallout">
            <a:avLst>
              <a:gd name="adj1" fmla="val -152861"/>
              <a:gd name="adj2" fmla="val -10072"/>
              <a:gd name="adj3" fmla="val 16667"/>
            </a:avLst>
          </a:prstGeom>
          <a:solidFill>
            <a:srgbClr val="FFFF99"/>
          </a:solidFill>
          <a:ln w="9525">
            <a:solidFill>
              <a:schemeClr val="tx1"/>
            </a:solidFill>
            <a:miter lim="800000"/>
            <a:headEnd/>
            <a:tailEnd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/>
          <a:lstStyle/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JQuery</a:t>
            </a:r>
          </a:p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Node.js</a:t>
            </a:r>
          </a:p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React</a:t>
            </a:r>
          </a:p>
          <a:p>
            <a:pPr eaLnBrk="0" hangingPunct="0">
              <a:tabLst>
                <a:tab pos="173038" algn="l"/>
              </a:tabLst>
            </a:pPr>
            <a:r>
              <a:rPr kumimoji="1" lang="en-US" sz="2800" dirty="0" smtClean="0">
                <a:latin typeface="+mj-lt"/>
              </a:rPr>
              <a:t>Meteor</a:t>
            </a:r>
            <a:endParaRPr kumimoji="1" lang="en-US" sz="2800" dirty="0">
              <a:latin typeface="+mj-lt"/>
            </a:endParaRPr>
          </a:p>
        </p:txBody>
      </p:sp>
    </p:spTree>
    <p:extLst>
      <p:ext uri="{BB962C8B-B14F-4D97-AF65-F5344CB8AC3E}">
        <p14:creationId xmlns:p14="http://schemas.microsoft.com/office/powerpoint/2010/main" val="3665441697"/>
      </p:ext>
    </p:extLst>
  </p:cSld>
  <p:clrMapOvr>
    <a:masterClrMapping/>
  </p:clrMapOvr>
  <p:transition>
    <p:dissolve/>
  </p:transition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dirty="0" smtClean="0"/>
              <a:t>Elements Also Have Properties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In the HTML, it’s an attribute</a:t>
            </a:r>
          </a:p>
          <a:p>
            <a:r>
              <a:rPr lang="en-US" dirty="0" smtClean="0"/>
              <a:t>In the DOM, it’s a property</a:t>
            </a:r>
          </a:p>
          <a:p>
            <a:pPr lvl="1"/>
            <a:r>
              <a:rPr lang="en-US" dirty="0" smtClean="0"/>
              <a:t>Live and current</a:t>
            </a:r>
          </a:p>
          <a:p>
            <a:pPr lvl="1"/>
            <a:endParaRPr lang="en-US" dirty="0" smtClean="0"/>
          </a:p>
          <a:p>
            <a:r>
              <a:rPr lang="en-US" dirty="0" smtClean="0"/>
              <a:t>Some useful properties</a:t>
            </a:r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id</a:t>
            </a:r>
          </a:p>
          <a:p>
            <a:pPr lvl="1"/>
            <a:r>
              <a:rPr lang="en-US" b="1" dirty="0" smtClean="0">
                <a:latin typeface="Courier New" panose="02070309020205020404" pitchFamily="49" charset="0"/>
                <a:cs typeface="Courier New" panose="02070309020205020404" pitchFamily="49" charset="0"/>
              </a:rPr>
              <a:t>class  //can have multiple classes</a:t>
            </a:r>
          </a:p>
          <a:p>
            <a:pPr lvl="1"/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parentNode</a:t>
            </a:r>
            <a:endParaRPr lang="en-US" b="1" dirty="0" smtClean="0">
              <a:latin typeface="Courier New" panose="02070309020205020404" pitchFamily="49" charset="0"/>
              <a:cs typeface="Courier New" panose="02070309020205020404" pitchFamily="49" charset="0"/>
            </a:endParaRPr>
          </a:p>
          <a:p>
            <a:pPr lvl="1"/>
            <a:r>
              <a:rPr lang="en-US" b="1" dirty="0" err="1" smtClean="0">
                <a:latin typeface="Courier New" panose="02070309020205020404" pitchFamily="49" charset="0"/>
                <a:cs typeface="Courier New" panose="02070309020205020404" pitchFamily="49" charset="0"/>
              </a:rPr>
              <a:t>innerHTML</a:t>
            </a:r>
            <a:endParaRPr lang="en-US" b="1" dirty="0">
              <a:latin typeface="Courier New" panose="02070309020205020404" pitchFamily="49" charset="0"/>
              <a:cs typeface="Courier New" panose="02070309020205020404" pitchFamily="49" charset="0"/>
            </a:endParaRPr>
          </a:p>
        </p:txBody>
      </p:sp>
      <p:graphicFrame>
        <p:nvGraphicFramePr>
          <p:cNvPr id="4" name="Diagram 3"/>
          <p:cNvGraphicFramePr/>
          <p:nvPr>
            <p:extLst>
              <p:ext uri="{D42A27DB-BD31-4B8C-83A1-F6EECF244321}">
                <p14:modId xmlns:p14="http://schemas.microsoft.com/office/powerpoint/2010/main" val="89731057"/>
              </p:ext>
            </p:extLst>
          </p:nvPr>
        </p:nvGraphicFramePr>
        <p:xfrm>
          <a:off x="6175533" y="1440498"/>
          <a:ext cx="2930367" cy="3634564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  <p:extLst>
      <p:ext uri="{BB962C8B-B14F-4D97-AF65-F5344CB8AC3E}">
        <p14:creationId xmlns:p14="http://schemas.microsoft.com/office/powerpoint/2010/main" val="392693234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>
        <a:solidFill>
          <a:srgbClr val="FFFF66"/>
        </a:solidFill>
        <a:ln>
          <a:solidFill>
            <a:schemeClr val="bg1">
              <a:lumMod val="65000"/>
            </a:schemeClr>
          </a:solidFill>
        </a:ln>
      </a:spPr>
      <a:bodyPr rtlCol="0" anchor="t"/>
      <a:lstStyle>
        <a:defPPr>
          <a:defRPr dirty="0">
            <a:solidFill>
              <a:schemeClr val="tx1"/>
            </a:solidFill>
          </a:defRPr>
        </a:defPPr>
      </a:lstStyle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2.xml><?xml version="1.0" encoding="utf-8"?>
<a:theme xmlns:a="http://schemas.openxmlformats.org/drawingml/2006/main" name="Office Theme">
  <a:themeElements>
    <a:clrScheme name="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60199</TotalTime>
  <Words>3043</Words>
  <Application>Microsoft Office PowerPoint</Application>
  <PresentationFormat>On-screen Show (4:3)</PresentationFormat>
  <Paragraphs>763</Paragraphs>
  <Slides>82</Slides>
  <Notes>21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82</vt:i4>
      </vt:variant>
    </vt:vector>
  </HeadingPairs>
  <TitlesOfParts>
    <vt:vector size="83" baseType="lpstr">
      <vt:lpstr>Office Theme</vt:lpstr>
      <vt:lpstr>Web (Part 1)</vt:lpstr>
      <vt:lpstr>Today</vt:lpstr>
      <vt:lpstr>Some Background</vt:lpstr>
      <vt:lpstr>HTML, CSS, and JavaScript</vt:lpstr>
      <vt:lpstr>The Document Object Model</vt:lpstr>
      <vt:lpstr>Structure of HTML Page as DOM</vt:lpstr>
      <vt:lpstr>The Document Object Model</vt:lpstr>
      <vt:lpstr>The Document Object Model</vt:lpstr>
      <vt:lpstr>Elements Also Have Properties</vt:lpstr>
      <vt:lpstr>Let’s Do An Example</vt:lpstr>
      <vt:lpstr>Let’s Do An Example</vt:lpstr>
      <vt:lpstr>PowerPoint Presentation</vt:lpstr>
      <vt:lpstr>PowerPoint Presentation</vt:lpstr>
      <vt:lpstr>PowerPoint Presentation</vt:lpstr>
      <vt:lpstr>Now Let’s Change the DOM</vt:lpstr>
      <vt:lpstr>Some Useful Methods</vt:lpstr>
      <vt:lpstr>Let’s Do An Example</vt:lpstr>
      <vt:lpstr>Example: Delete Box on the Right</vt:lpstr>
      <vt:lpstr>Example: Change Box Color on Right </vt:lpstr>
      <vt:lpstr>Example: Change Box Color on Right</vt:lpstr>
      <vt:lpstr>Example: Change Content in Box</vt:lpstr>
      <vt:lpstr>Example: Change Parent</vt:lpstr>
      <vt:lpstr>Web Programming Tips</vt:lpstr>
      <vt:lpstr>Questions So Far?</vt:lpstr>
      <vt:lpstr>Graphical User Interfaces</vt:lpstr>
      <vt:lpstr>How are GUIs (roughly) Organized?</vt:lpstr>
      <vt:lpstr>One Possibility for GUIs</vt:lpstr>
      <vt:lpstr>Another Possibility</vt:lpstr>
      <vt:lpstr>Another Possibility</vt:lpstr>
      <vt:lpstr>Some Early GUIs were built this way</vt:lpstr>
      <vt:lpstr>Desirable Programming Properties</vt:lpstr>
      <vt:lpstr>Key Idea #1 Object-based Organization</vt:lpstr>
      <vt:lpstr>HTML Examples of Widgets</vt:lpstr>
      <vt:lpstr>Creating a GUI Then Consists Of…</vt:lpstr>
      <vt:lpstr>Key Idea #2: Object-based organization</vt:lpstr>
      <vt:lpstr>Widget Approach has Good Properties</vt:lpstr>
      <vt:lpstr>Key Idea #2 Component Trees</vt:lpstr>
      <vt:lpstr>Component Tree Example</vt:lpstr>
      <vt:lpstr>Component Tree Example</vt:lpstr>
      <vt:lpstr>Component Tree Example</vt:lpstr>
      <vt:lpstr>Notes on Component Trees</vt:lpstr>
      <vt:lpstr>Notes on Component Trees</vt:lpstr>
      <vt:lpstr>Notes on Component Trees</vt:lpstr>
      <vt:lpstr>Position</vt:lpstr>
      <vt:lpstr>Key Idea #3: Model-View-Controller (MVC)</vt:lpstr>
      <vt:lpstr>Model-View-Controller</vt:lpstr>
      <vt:lpstr>In-Class Quiz (ungraded)</vt:lpstr>
      <vt:lpstr>So What? Why Care about MVC?</vt:lpstr>
      <vt:lpstr>So What? Why Care about MVC?</vt:lpstr>
      <vt:lpstr>So What? Why Care about MVC?</vt:lpstr>
      <vt:lpstr>So What? Why Care about MVC?</vt:lpstr>
      <vt:lpstr>PowerPoint Presentation</vt:lpstr>
      <vt:lpstr>PowerPoint Presentation</vt:lpstr>
      <vt:lpstr>PowerPoint Presentation</vt:lpstr>
      <vt:lpstr>Administrivia</vt:lpstr>
      <vt:lpstr>PowerPoint Presentation</vt:lpstr>
      <vt:lpstr>PowerPoint Presentation</vt:lpstr>
      <vt:lpstr>How to Handle Input?</vt:lpstr>
      <vt:lpstr>Event-Driven Programming</vt:lpstr>
      <vt:lpstr>Event-Driven Programming</vt:lpstr>
      <vt:lpstr>Web Examples</vt:lpstr>
      <vt:lpstr>Events Have Useful Properties</vt:lpstr>
      <vt:lpstr>Mouse Events</vt:lpstr>
      <vt:lpstr>Web Examples</vt:lpstr>
      <vt:lpstr>Web Examples</vt:lpstr>
      <vt:lpstr>PowerPoint Presentation</vt:lpstr>
      <vt:lpstr>Other Example Events</vt:lpstr>
      <vt:lpstr>Event-Driven Programming</vt:lpstr>
      <vt:lpstr>Tying it All Together</vt:lpstr>
      <vt:lpstr>Tying it All Together</vt:lpstr>
      <vt:lpstr>Some Important Gotchas Mostly for CompSci Folks</vt:lpstr>
      <vt:lpstr>Summary</vt:lpstr>
      <vt:lpstr>PowerPoint Presentation</vt:lpstr>
      <vt:lpstr>Example: Change Content in Box (1/2)</vt:lpstr>
      <vt:lpstr>Example: Traverse Children</vt:lpstr>
      <vt:lpstr>Example: Get By Class Name </vt:lpstr>
      <vt:lpstr>Help For Implementing Systems?</vt:lpstr>
      <vt:lpstr>Layers of UI Software</vt:lpstr>
      <vt:lpstr>Example: Android</vt:lpstr>
      <vt:lpstr>Example: Android</vt:lpstr>
      <vt:lpstr>Layers of UI Software (Commercial)</vt:lpstr>
      <vt:lpstr>What About HTML / CSS / JavaScript?</vt:lpstr>
    </vt:vector>
  </TitlesOfParts>
  <Company>Carnegie Mellon University</Company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Computer Human Interaction: Mobility, Privacy, Security</dc:title>
  <dc:creator>Jason Hong</dc:creator>
  <cp:lastModifiedBy>Jason Hong</cp:lastModifiedBy>
  <cp:revision>1047</cp:revision>
  <dcterms:created xsi:type="dcterms:W3CDTF">2009-08-12T18:33:59Z</dcterms:created>
  <dcterms:modified xsi:type="dcterms:W3CDTF">2018-09-24T14:43:49Z</dcterms:modified>
</cp:coreProperties>
</file>